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759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12192000" cy="6858000"/>
  <p:notesSz cx="6858000" cy="9144000"/>
  <p:defaultTextStyle>
    <a:defPPr rtl="0"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e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91" autoAdjust="0"/>
    <p:restoredTop sz="94668" autoAdjust="0"/>
  </p:normalViewPr>
  <p:slideViewPr>
    <p:cSldViewPr snapToGrid="0">
      <p:cViewPr>
        <p:scale>
          <a:sx n="162" d="100"/>
          <a:sy n="162" d="100"/>
        </p:scale>
        <p:origin x="76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40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="" xmlns:a16="http://schemas.microsoft.com/office/drawing/2014/main" id="{0FD0A943-8854-41FE-9350-782EED0BAE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480E7D37-411C-4767-8156-64A8C5630F0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492CA-EB90-4B32-9D53-36FFCCDC7DC8}" type="datetime1">
              <a:rPr lang="it-IT" smtClean="0"/>
              <a:t>19/07/22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745B7AC7-D7BE-4807-BB00-3B730B5F98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271A5ADD-BD74-4947-B733-39F1B4AE25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EF5D0-4AC6-4174-82C4-1BE06310F02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2690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C7DBA2-7178-43F9-8642-2E381C72FC7F}" type="datetime1">
              <a:rPr lang="it-IT" smtClean="0"/>
              <a:pPr/>
              <a:t>19/07/22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dirty="0"/>
              <a:t>Modificare gli stili del testo dello schema</a:t>
            </a:r>
          </a:p>
          <a:p>
            <a:pPr lvl="1"/>
            <a:r>
              <a:rPr lang="it-IT" noProof="0" dirty="0"/>
              <a:t>Secondo livello</a:t>
            </a:r>
          </a:p>
          <a:p>
            <a:pPr lvl="2"/>
            <a:r>
              <a:rPr lang="it-IT" noProof="0" dirty="0"/>
              <a:t>Terzo livello</a:t>
            </a:r>
          </a:p>
          <a:p>
            <a:pPr lvl="3"/>
            <a:r>
              <a:rPr lang="it-IT" noProof="0" dirty="0"/>
              <a:t>Quarto livello</a:t>
            </a:r>
          </a:p>
          <a:p>
            <a:pPr lvl="4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A5E98-1C47-4AFA-A4FD-7BFFEDBF1B91}" type="slidenum">
              <a:rPr lang="it-IT" noProof="0" smtClean="0"/>
              <a:t>‹n.›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618822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A5E98-1C47-4AFA-A4FD-7BFFEDBF1B9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4323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rtlCol="0"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it-IT" noProof="0" smtClean="0"/>
              <a:t>Fare clic per modificare lo stile del sottotitolo dello schema</a:t>
            </a:r>
            <a:endParaRPr lang="it-IT" noProof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 rtlCol="0"/>
          <a:lstStyle/>
          <a:p>
            <a:pPr rtl="0"/>
            <a:fld id="{FC943606-45E6-4C45-8038-A2DA902541A4}" type="datetime1">
              <a:rPr lang="it-IT" noProof="0" smtClean="0"/>
              <a:t>19/07/22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‹n.›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061645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5299603"/>
            <a:ext cx="10131427" cy="49371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12658D-C98B-433B-A5A7-5FB50FA1C029}" type="datetime1">
              <a:rPr lang="it-IT" noProof="0" smtClean="0"/>
              <a:t>19/07/22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‹n.›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88604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rtlCol="0" anchor="ctr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695B14-CA81-4D61-B7D7-1D1F55849EDB}" type="datetime1">
              <a:rPr lang="it-IT" noProof="0" smtClean="0"/>
              <a:t>19/07/22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‹n.›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89923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Casella di testo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1" name="Casella di testo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3" hasCustomPrompt="1"/>
          </p:nvPr>
        </p:nvSpPr>
        <p:spPr>
          <a:xfrm>
            <a:off x="1097875" y="3352800"/>
            <a:ext cx="9339184" cy="381000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7465" y="4343400"/>
            <a:ext cx="10152367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7DD6F6-A6D7-46D1-867E-5E819F27D1C4}" type="datetime1">
              <a:rPr lang="it-IT" noProof="0" smtClean="0"/>
              <a:t>19/07/22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‹n.›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672376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rtlCol="0" anchor="b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5801" y="4777381"/>
            <a:ext cx="10131426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D0E535A-43C4-4BDB-9F25-C320D6677BFC}" type="datetime1">
              <a:rPr lang="it-IT" noProof="0" smtClean="0"/>
              <a:t>19/07/22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‹n.›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209593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Casella di testo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4" name="Casella di testo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6" name="Titolo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it-IT" noProof="0"/>
              <a:t>Modificare gli stili del testo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5799" y="4775200"/>
            <a:ext cx="10135436" cy="10160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35A52E-FB58-48A0-BAFE-52BBE6D6BF4B}" type="datetime1">
              <a:rPr lang="it-IT" noProof="0" smtClean="0"/>
              <a:t>19/07/22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‹n.›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673343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it-IT" noProof="0"/>
              <a:t>Modificare gli stili del testo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C7CAB0-0209-4355-8190-EEAE4DB4B831}" type="datetime1">
              <a:rPr lang="it-IT" noProof="0" smtClean="0"/>
              <a:t>19/07/22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‹n.›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129956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E58D73-D18C-4297-9536-6EADDE9F2CCA}" type="datetime1">
              <a:rPr lang="it-IT" noProof="0" smtClean="0"/>
              <a:t>19/07/22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‹n.›</a:t>
            </a:fld>
            <a:endParaRPr lang="it-IT" noProof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936541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09600"/>
            <a:ext cx="7832116" cy="5181600"/>
          </a:xfrm>
        </p:spPr>
        <p:txBody>
          <a:bodyPr vert="eaVert" rtlCol="0" anchor="t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35A498C-6331-4FCB-97A9-91EE4D67088C}" type="datetime1">
              <a:rPr lang="it-IT" noProof="0" smtClean="0"/>
              <a:t>19/07/22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‹n.›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908623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 rtlCol="0" anchor="ctr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CDF8B2-E435-4C7F-BC8A-307EC0A74ED9}" type="datetime1">
              <a:rPr lang="it-IT" noProof="0" smtClean="0"/>
              <a:t>19/07/22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‹n.›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05207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rtlCol="0" anchor="b"/>
          <a:lstStyle>
            <a:lvl1pPr algn="l">
              <a:defRPr sz="4000" b="0" cap="all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5799" y="4777381"/>
            <a:ext cx="10131428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35BAB8-C0CB-4C0F-99A6-F8D6619DB675}" type="datetime1">
              <a:rPr lang="it-IT" noProof="0" smtClean="0"/>
              <a:t>19/07/22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‹n.›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76478846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685802" y="2142067"/>
            <a:ext cx="4995334" cy="3649134"/>
          </a:xfrm>
        </p:spPr>
        <p:txBody>
          <a:bodyPr rtlCol="0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5821895" y="2142067"/>
            <a:ext cx="4995332" cy="3649133"/>
          </a:xfrm>
        </p:spPr>
        <p:txBody>
          <a:bodyPr rtlCol="0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015A58-97CE-4428-AAB1-BE8CAEBC4F77}" type="datetime1">
              <a:rPr lang="it-IT" noProof="0" smtClean="0"/>
              <a:t>19/07/22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‹n.›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90057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685801" y="2870201"/>
            <a:ext cx="4996923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5823483" y="2870201"/>
            <a:ext cx="4995334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AE3453-58AD-42B2-875B-B61D3DC17F28}" type="datetime1">
              <a:rPr lang="it-IT" noProof="0" smtClean="0"/>
              <a:t>19/07/22</a:t>
            </a:fld>
            <a:endParaRPr lang="it-IT" noProof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‹n.›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18687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69774C-E933-4AE8-9806-09F50AACD790}" type="datetime1">
              <a:rPr lang="it-IT" noProof="0" smtClean="0"/>
              <a:t>19/07/22</a:t>
            </a:fld>
            <a:endParaRPr lang="it-IT" noProof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‹n.›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1930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A3E523-11B8-460C-BE14-3382D3CC621D}" type="datetime1">
              <a:rPr lang="it-IT" noProof="0" smtClean="0"/>
              <a:t>19/07/22</a:t>
            </a:fld>
            <a:endParaRPr lang="it-IT" noProof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‹n.›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55554566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4648201" y="609601"/>
            <a:ext cx="6169026" cy="51816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3445933"/>
            <a:ext cx="3680885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E095537-E4DF-4ACE-AD7E-27B0F4434399}" type="datetime1">
              <a:rPr lang="it-IT" noProof="0" smtClean="0"/>
              <a:t>19/07/22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‹n.›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10600130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14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2971800"/>
            <a:ext cx="6164653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9520D7-AEF1-426A-A94E-CE2DF86551F4}" type="datetime1">
              <a:rPr lang="it-IT" noProof="0" smtClean="0"/>
              <a:t>19/07/22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‹n.›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71100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6890B913-50F2-4836-8DC7-A1699E16CE9F}" type="datetime1">
              <a:rPr lang="it-IT" noProof="0" smtClean="0"/>
              <a:t>19/07/22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7966EA62-41C5-4F9A-A915-5B0BC739C923}" type="slidenum">
              <a:rPr lang="it-IT" noProof="0" smtClean="0"/>
              <a:t>‹n.›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2925180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760" r:id="rId1"/>
    <p:sldLayoutId id="2147484761" r:id="rId2"/>
    <p:sldLayoutId id="2147484762" r:id="rId3"/>
    <p:sldLayoutId id="2147484763" r:id="rId4"/>
    <p:sldLayoutId id="2147484764" r:id="rId5"/>
    <p:sldLayoutId id="2147484765" r:id="rId6"/>
    <p:sldLayoutId id="2147484766" r:id="rId7"/>
    <p:sldLayoutId id="2147484767" r:id="rId8"/>
    <p:sldLayoutId id="2147484768" r:id="rId9"/>
    <p:sldLayoutId id="2147484769" r:id="rId10"/>
    <p:sldLayoutId id="2147484770" r:id="rId11"/>
    <p:sldLayoutId id="2147484771" r:id="rId12"/>
    <p:sldLayoutId id="2147484772" r:id="rId13"/>
    <p:sldLayoutId id="2147484773" r:id="rId14"/>
    <p:sldLayoutId id="2147484774" r:id="rId15"/>
    <p:sldLayoutId id="2147484775" r:id="rId16"/>
    <p:sldLayoutId id="214748477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 descr="elemento decorativo"/>
          <p:cNvSpPr>
            <a:spLocks noGrp="1"/>
          </p:cNvSpPr>
          <p:nvPr>
            <p:ph type="title"/>
          </p:nvPr>
        </p:nvSpPr>
        <p:spPr>
          <a:xfrm>
            <a:off x="438586" y="418765"/>
            <a:ext cx="10131425" cy="480424"/>
          </a:xfrm>
        </p:spPr>
        <p:txBody>
          <a:bodyPr rtlCol="0">
            <a:noAutofit/>
          </a:bodyPr>
          <a:lstStyle/>
          <a:p>
            <a:pPr rtl="0"/>
            <a:r>
              <a:rPr lang="it-IT" sz="20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Organigramma </a:t>
            </a:r>
            <a:br>
              <a:rPr lang="it-IT" sz="20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it-IT" sz="20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COMUNITA’</a:t>
            </a:r>
            <a:br>
              <a:rPr lang="it-IT" sz="20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it-IT" sz="20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SOLIDALI NEL MONDO ONLUS</a:t>
            </a:r>
            <a:endParaRPr lang="it-IT" sz="20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" name="Rettangolo 19">
            <a:extLst>
              <a:ext uri="{FF2B5EF4-FFF2-40B4-BE49-F238E27FC236}">
                <a16:creationId xmlns="" xmlns:a16="http://schemas.microsoft.com/office/drawing/2014/main" id="{0029A321-0399-4DB3-824C-DA4E14750813}"/>
              </a:ext>
            </a:extLst>
          </p:cNvPr>
          <p:cNvSpPr/>
          <p:nvPr/>
        </p:nvSpPr>
        <p:spPr>
          <a:xfrm>
            <a:off x="1103702" y="3026876"/>
            <a:ext cx="1383565" cy="674935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dirty="0" smtClean="0">
                <a:solidFill>
                  <a:prstClr val="black"/>
                </a:solidFill>
              </a:rPr>
              <a:t>FUNDRAISING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dirty="0" smtClean="0">
                <a:solidFill>
                  <a:prstClr val="black"/>
                </a:solidFill>
              </a:rPr>
              <a:t>COMUNICAZIONE</a:t>
            </a:r>
            <a:endParaRPr lang="it-IT" sz="900" dirty="0">
              <a:solidFill>
                <a:prstClr val="black"/>
              </a:solidFill>
            </a:endParaRPr>
          </a:p>
        </p:txBody>
      </p:sp>
      <p:sp>
        <p:nvSpPr>
          <p:cNvPr id="26" name="Rettangolo 25">
            <a:extLst>
              <a:ext uri="{FF2B5EF4-FFF2-40B4-BE49-F238E27FC236}">
                <a16:creationId xmlns="" xmlns:a16="http://schemas.microsoft.com/office/drawing/2014/main" id="{C528EB85-15F8-42A3-98E3-2D8D1CD414EE}"/>
              </a:ext>
            </a:extLst>
          </p:cNvPr>
          <p:cNvSpPr/>
          <p:nvPr/>
        </p:nvSpPr>
        <p:spPr>
          <a:xfrm>
            <a:off x="1077429" y="4051495"/>
            <a:ext cx="1368000" cy="4791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dirty="0" smtClean="0">
                <a:solidFill>
                  <a:schemeClr val="bg1"/>
                </a:solidFill>
              </a:rPr>
              <a:t>AGENZIA </a:t>
            </a:r>
            <a:r>
              <a:rPr lang="it-IT" sz="900" dirty="0" smtClean="0">
                <a:solidFill>
                  <a:schemeClr val="bg1"/>
                </a:solidFill>
              </a:rPr>
              <a:t>COMUNICAZIONE</a:t>
            </a:r>
            <a:endParaRPr lang="it-IT" sz="900" dirty="0">
              <a:solidFill>
                <a:schemeClr val="bg1"/>
              </a:solidFill>
            </a:endParaRPr>
          </a:p>
        </p:txBody>
      </p:sp>
      <p:sp>
        <p:nvSpPr>
          <p:cNvPr id="28" name="Rettangolo 27">
            <a:extLst>
              <a:ext uri="{FF2B5EF4-FFF2-40B4-BE49-F238E27FC236}">
                <a16:creationId xmlns="" xmlns:a16="http://schemas.microsoft.com/office/drawing/2014/main" id="{56964EBE-33D8-40BB-B16A-3066802FB416}"/>
              </a:ext>
            </a:extLst>
          </p:cNvPr>
          <p:cNvSpPr/>
          <p:nvPr/>
        </p:nvSpPr>
        <p:spPr>
          <a:xfrm>
            <a:off x="2828911" y="3064951"/>
            <a:ext cx="1447551" cy="674935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dirty="0" smtClean="0">
                <a:solidFill>
                  <a:prstClr val="black"/>
                </a:solidFill>
              </a:rPr>
              <a:t>PROGETTAZIONE</a:t>
            </a:r>
            <a:endParaRPr lang="it-IT" sz="900" dirty="0" smtClean="0">
              <a:solidFill>
                <a:prstClr val="black"/>
              </a:solidFill>
            </a:endParaRPr>
          </a:p>
        </p:txBody>
      </p:sp>
      <p:sp>
        <p:nvSpPr>
          <p:cNvPr id="32" name="Rettangolo 31">
            <a:extLst>
              <a:ext uri="{FF2B5EF4-FFF2-40B4-BE49-F238E27FC236}">
                <a16:creationId xmlns=""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4544128" y="3090124"/>
            <a:ext cx="1486816" cy="649762"/>
          </a:xfrm>
          <a:prstGeom prst="rect">
            <a:avLst/>
          </a:prstGeom>
          <a:solidFill>
            <a:schemeClr val="bg1"/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dirty="0" smtClean="0">
                <a:solidFill>
                  <a:schemeClr val="tx1"/>
                </a:solidFill>
              </a:rPr>
              <a:t>GESTIONE OPERATIVA</a:t>
            </a:r>
            <a:endParaRPr lang="it-IT" sz="900" dirty="0">
              <a:solidFill>
                <a:schemeClr val="tx1"/>
              </a:solidFill>
            </a:endParaRPr>
          </a:p>
        </p:txBody>
      </p:sp>
      <p:sp>
        <p:nvSpPr>
          <p:cNvPr id="36" name="Rettangolo 35">
            <a:extLst>
              <a:ext uri="{FF2B5EF4-FFF2-40B4-BE49-F238E27FC236}">
                <a16:creationId xmlns="" xmlns:a16="http://schemas.microsoft.com/office/drawing/2014/main" id="{7680BFC0-C377-43B7-B23F-4331CD268525}"/>
              </a:ext>
            </a:extLst>
          </p:cNvPr>
          <p:cNvSpPr/>
          <p:nvPr/>
        </p:nvSpPr>
        <p:spPr>
          <a:xfrm>
            <a:off x="6277474" y="3105886"/>
            <a:ext cx="1463283" cy="629496"/>
          </a:xfrm>
          <a:prstGeom prst="rect">
            <a:avLst/>
          </a:prstGeom>
          <a:solidFill>
            <a:schemeClr val="bg1"/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dirty="0" smtClean="0">
                <a:solidFill>
                  <a:schemeClr val="tx1"/>
                </a:solidFill>
              </a:rPr>
              <a:t>BILANCIO PIANIFICAZIONE CONTROLLO E AMMINISTRAZIONE</a:t>
            </a:r>
            <a:endParaRPr lang="it-IT" sz="900" dirty="0">
              <a:solidFill>
                <a:schemeClr val="tx1"/>
              </a:solidFill>
            </a:endParaRPr>
          </a:p>
        </p:txBody>
      </p:sp>
      <p:sp>
        <p:nvSpPr>
          <p:cNvPr id="40" name="Rettangolo 39">
            <a:extLst>
              <a:ext uri="{FF2B5EF4-FFF2-40B4-BE49-F238E27FC236}">
                <a16:creationId xmlns="" xmlns:a16="http://schemas.microsoft.com/office/drawing/2014/main" id="{FDBD7287-E572-4289-A072-B39B574151C1}"/>
              </a:ext>
            </a:extLst>
          </p:cNvPr>
          <p:cNvSpPr/>
          <p:nvPr/>
        </p:nvSpPr>
        <p:spPr>
          <a:xfrm>
            <a:off x="8010825" y="3090124"/>
            <a:ext cx="1466118" cy="649762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>
            <a:solidFill>
              <a:schemeClr val="bg1">
                <a:lumMod val="85000"/>
              </a:schemeClr>
            </a:solidFill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dirty="0" smtClean="0">
                <a:solidFill>
                  <a:schemeClr val="tx1"/>
                </a:solidFill>
              </a:rPr>
              <a:t>GESTIONE RISORSE UMANE</a:t>
            </a:r>
            <a:endParaRPr lang="it-IT" sz="900" dirty="0">
              <a:solidFill>
                <a:schemeClr val="tx1"/>
              </a:solidFill>
            </a:endParaRPr>
          </a:p>
        </p:txBody>
      </p:sp>
      <p:cxnSp>
        <p:nvCxnSpPr>
          <p:cNvPr id="3" name="Connettore diritto 2" descr="elemento decorativo">
            <a:extLst>
              <a:ext uri="{FF2B5EF4-FFF2-40B4-BE49-F238E27FC236}">
                <a16:creationId xmlns="" xmlns:a16="http://schemas.microsoft.com/office/drawing/2014/main" id="{68933B52-AACC-4940-ABC7-FC6FC0BD52F4}"/>
              </a:ext>
            </a:extLst>
          </p:cNvPr>
          <p:cNvCxnSpPr/>
          <p:nvPr/>
        </p:nvCxnSpPr>
        <p:spPr>
          <a:xfrm>
            <a:off x="1761429" y="3732675"/>
            <a:ext cx="2169" cy="251993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e 4" descr="elemento decorativo">
            <a:extLst>
              <a:ext uri="{FF2B5EF4-FFF2-40B4-BE49-F238E27FC236}">
                <a16:creationId xmlns="" xmlns:a16="http://schemas.microsoft.com/office/drawing/2014/main" id="{FE3B97CC-2A6D-4550-83BF-6DBCDB836162}"/>
              </a:ext>
            </a:extLst>
          </p:cNvPr>
          <p:cNvSpPr/>
          <p:nvPr/>
        </p:nvSpPr>
        <p:spPr>
          <a:xfrm>
            <a:off x="1706391" y="297899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/>
          </a:p>
        </p:txBody>
      </p:sp>
      <p:sp>
        <p:nvSpPr>
          <p:cNvPr id="94" name="Ovale 93" descr="elemento decorativo">
            <a:extLst>
              <a:ext uri="{FF2B5EF4-FFF2-40B4-BE49-F238E27FC236}">
                <a16:creationId xmlns="" xmlns:a16="http://schemas.microsoft.com/office/drawing/2014/main" id="{BC24AD9F-130E-4ECB-9C70-2B3233EBF4A4}"/>
              </a:ext>
            </a:extLst>
          </p:cNvPr>
          <p:cNvSpPr/>
          <p:nvPr/>
        </p:nvSpPr>
        <p:spPr>
          <a:xfrm>
            <a:off x="10371083" y="297899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/>
          </a:p>
        </p:txBody>
      </p:sp>
      <p:sp>
        <p:nvSpPr>
          <p:cNvPr id="18" name="Rettangolo 17">
            <a:extLst>
              <a:ext uri="{FF2B5EF4-FFF2-40B4-BE49-F238E27FC236}">
                <a16:creationId xmlns=""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5058981" y="1162207"/>
            <a:ext cx="2160000" cy="509451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Presidente</a:t>
            </a:r>
            <a:endParaRPr lang="it-IT" sz="1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5" name="Ovale 94">
            <a:extLst>
              <a:ext uri="{FF2B5EF4-FFF2-40B4-BE49-F238E27FC236}">
                <a16:creationId xmlns="" xmlns:a16="http://schemas.microsoft.com/office/drawing/2014/main" id="{F63E54AC-1CB7-43BF-B0A4-82DE6FEB166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6053020" y="1786388"/>
            <a:ext cx="85961" cy="85961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/>
          </a:p>
        </p:txBody>
      </p:sp>
      <p:cxnSp>
        <p:nvCxnSpPr>
          <p:cNvPr id="96" name="Connettore: Gomito 6" descr="elemento decorativo">
            <a:extLst>
              <a:ext uri="{FF2B5EF4-FFF2-40B4-BE49-F238E27FC236}">
                <a16:creationId xmlns="" xmlns:a16="http://schemas.microsoft.com/office/drawing/2014/main" id="{185DC171-E6CD-4880-8EF4-7E0DB7F6C2B2}"/>
              </a:ext>
            </a:extLst>
          </p:cNvPr>
          <p:cNvCxnSpPr>
            <a:cxnSpLocks/>
          </p:cNvCxnSpPr>
          <p:nvPr/>
        </p:nvCxnSpPr>
        <p:spPr>
          <a:xfrm rot="16200000" flipH="1">
            <a:off x="7826293" y="-51567"/>
            <a:ext cx="1042002" cy="4474010"/>
          </a:xfrm>
          <a:prstGeom prst="bentConnector2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 descr="elemento decorativo">
            <a:extLst>
              <a:ext uri="{FF2B5EF4-FFF2-40B4-BE49-F238E27FC236}">
                <a16:creationId xmlns="" xmlns:a16="http://schemas.microsoft.com/office/drawing/2014/main" id="{92CA40FF-E75F-4233-A382-4E9DE1FACF8D}"/>
              </a:ext>
            </a:extLst>
          </p:cNvPr>
          <p:cNvCxnSpPr>
            <a:cxnSpLocks/>
          </p:cNvCxnSpPr>
          <p:nvPr/>
        </p:nvCxnSpPr>
        <p:spPr>
          <a:xfrm flipH="1">
            <a:off x="8695350" y="2706439"/>
            <a:ext cx="1" cy="332112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1"/>
          <p:cNvSpPr/>
          <p:nvPr/>
        </p:nvSpPr>
        <p:spPr>
          <a:xfrm rot="10800000" flipV="1">
            <a:off x="7543161" y="1162208"/>
            <a:ext cx="1820868" cy="504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Comitato Esecutivo</a:t>
            </a:r>
            <a:endParaRPr lang="it-IT" sz="11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Freccia bidirezionale orizzontale 5"/>
          <p:cNvSpPr/>
          <p:nvPr/>
        </p:nvSpPr>
        <p:spPr>
          <a:xfrm>
            <a:off x="7248655" y="1349143"/>
            <a:ext cx="264832" cy="110040"/>
          </a:xfrm>
          <a:prstGeom prst="left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2" name="Rettangolo 101">
            <a:extLst>
              <a:ext uri="{FF2B5EF4-FFF2-40B4-BE49-F238E27FC236}">
                <a16:creationId xmlns="" xmlns:a16="http://schemas.microsoft.com/office/drawing/2014/main" id="{FDBD7287-E572-4289-A072-B39B574151C1}"/>
              </a:ext>
            </a:extLst>
          </p:cNvPr>
          <p:cNvSpPr/>
          <p:nvPr/>
        </p:nvSpPr>
        <p:spPr>
          <a:xfrm>
            <a:off x="9890514" y="3096715"/>
            <a:ext cx="1466118" cy="651726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>
            <a:solidFill>
              <a:schemeClr val="bg1">
                <a:lumMod val="85000"/>
              </a:schemeClr>
            </a:solidFill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dirty="0" smtClean="0">
                <a:solidFill>
                  <a:schemeClr val="tx1"/>
                </a:solidFill>
              </a:rPr>
              <a:t>SERVIZI GENERALI</a:t>
            </a:r>
            <a:endParaRPr lang="it-IT" sz="900" dirty="0">
              <a:solidFill>
                <a:schemeClr val="tx1"/>
              </a:solidFill>
            </a:endParaRPr>
          </a:p>
        </p:txBody>
      </p:sp>
      <p:cxnSp>
        <p:nvCxnSpPr>
          <p:cNvPr id="73" name="Connettore diritto 99" descr="elemento decorativo">
            <a:extLst>
              <a:ext uri="{FF2B5EF4-FFF2-40B4-BE49-F238E27FC236}">
                <a16:creationId xmlns="" xmlns:a16="http://schemas.microsoft.com/office/drawing/2014/main" id="{92CA40FF-E75F-4233-A382-4E9DE1FACF8D}"/>
              </a:ext>
            </a:extLst>
          </p:cNvPr>
          <p:cNvCxnSpPr>
            <a:cxnSpLocks/>
          </p:cNvCxnSpPr>
          <p:nvPr/>
        </p:nvCxnSpPr>
        <p:spPr>
          <a:xfrm>
            <a:off x="10584299" y="2706439"/>
            <a:ext cx="0" cy="332112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99" descr="elemento decorativo">
            <a:extLst>
              <a:ext uri="{FF2B5EF4-FFF2-40B4-BE49-F238E27FC236}">
                <a16:creationId xmlns="" xmlns:a16="http://schemas.microsoft.com/office/drawing/2014/main" id="{92CA40FF-E75F-4233-A382-4E9DE1FACF8D}"/>
              </a:ext>
            </a:extLst>
          </p:cNvPr>
          <p:cNvCxnSpPr>
            <a:cxnSpLocks/>
          </p:cNvCxnSpPr>
          <p:nvPr/>
        </p:nvCxnSpPr>
        <p:spPr>
          <a:xfrm flipH="1">
            <a:off x="6916650" y="2701749"/>
            <a:ext cx="1" cy="332112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99" descr="elemento decorativo">
            <a:extLst>
              <a:ext uri="{FF2B5EF4-FFF2-40B4-BE49-F238E27FC236}">
                <a16:creationId xmlns="" xmlns:a16="http://schemas.microsoft.com/office/drawing/2014/main" id="{92CA40FF-E75F-4233-A382-4E9DE1FACF8D}"/>
              </a:ext>
            </a:extLst>
          </p:cNvPr>
          <p:cNvCxnSpPr>
            <a:cxnSpLocks/>
          </p:cNvCxnSpPr>
          <p:nvPr/>
        </p:nvCxnSpPr>
        <p:spPr>
          <a:xfrm flipH="1">
            <a:off x="5326055" y="2712206"/>
            <a:ext cx="1" cy="332112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9" descr="elemento decorativo">
            <a:extLst>
              <a:ext uri="{FF2B5EF4-FFF2-40B4-BE49-F238E27FC236}">
                <a16:creationId xmlns="" xmlns:a16="http://schemas.microsoft.com/office/drawing/2014/main" id="{92CA40FF-E75F-4233-A382-4E9DE1FACF8D}"/>
              </a:ext>
            </a:extLst>
          </p:cNvPr>
          <p:cNvCxnSpPr>
            <a:cxnSpLocks/>
          </p:cNvCxnSpPr>
          <p:nvPr/>
        </p:nvCxnSpPr>
        <p:spPr>
          <a:xfrm flipH="1">
            <a:off x="3573487" y="2680394"/>
            <a:ext cx="1" cy="332112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>
            <a:off x="1789273" y="2680394"/>
            <a:ext cx="4318176" cy="2135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9" descr="elemento decorativo">
            <a:extLst>
              <a:ext uri="{FF2B5EF4-FFF2-40B4-BE49-F238E27FC236}">
                <a16:creationId xmlns="" xmlns:a16="http://schemas.microsoft.com/office/drawing/2014/main" id="{92CA40FF-E75F-4233-A382-4E9DE1FACF8D}"/>
              </a:ext>
            </a:extLst>
          </p:cNvPr>
          <p:cNvCxnSpPr>
            <a:cxnSpLocks/>
          </p:cNvCxnSpPr>
          <p:nvPr/>
        </p:nvCxnSpPr>
        <p:spPr>
          <a:xfrm flipH="1">
            <a:off x="3573487" y="2701749"/>
            <a:ext cx="1" cy="332112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9" descr="elemento decorativo">
            <a:extLst>
              <a:ext uri="{FF2B5EF4-FFF2-40B4-BE49-F238E27FC236}">
                <a16:creationId xmlns="" xmlns:a16="http://schemas.microsoft.com/office/drawing/2014/main" id="{92CA40FF-E75F-4233-A382-4E9DE1FACF8D}"/>
              </a:ext>
            </a:extLst>
          </p:cNvPr>
          <p:cNvCxnSpPr>
            <a:cxnSpLocks/>
          </p:cNvCxnSpPr>
          <p:nvPr/>
        </p:nvCxnSpPr>
        <p:spPr>
          <a:xfrm flipH="1">
            <a:off x="1784977" y="2679597"/>
            <a:ext cx="1" cy="332112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948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104534_TF56610394" id="{C881BA42-E484-4768-86BC-C9CEC5B1BC4A}" vid="{1AA7D4F7-4B81-4C50-B791-56C0E23C7BFC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0" ma:contentTypeDescription="Create a new document." ma:contentTypeScope="" ma:versionID="e39e7e9e36de66d473ce04bb4ab2dbb8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9dc5994665da46609c24125788630d8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29D47E-B95A-4B0E-A9AB-A63E4C038A2C}">
  <ds:schemaRefs>
    <ds:schemaRef ds:uri="http://www.w3.org/XML/1998/namespace"/>
    <ds:schemaRef ds:uri="http://schemas.microsoft.com/office/2006/documentManagement/types"/>
    <ds:schemaRef ds:uri="http://purl.org/dc/dcmitype/"/>
    <ds:schemaRef ds:uri="71af3243-3dd4-4a8d-8c0d-dd76da1f02a5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  <ds:schemaRef ds:uri="16c05727-aa75-4e4a-9b5f-8a80a1165891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83DCE94-57BA-4A16-A523-31294EE4F1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E72A78-A220-4105-9D96-D17E6B611B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Organigramma con codifica a colori</Template>
  <TotalTime>0</TotalTime>
  <Words>22</Words>
  <Application>Microsoft Macintosh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Cambria</vt:lpstr>
      <vt:lpstr>Arial</vt:lpstr>
      <vt:lpstr>Celestiale</vt:lpstr>
      <vt:lpstr>Organigramma  COMUNITA’ SOLIDALI NEL MONDO ONLUS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2022-04-11T15:11:21Z</dcterms:created>
  <dcterms:modified xsi:type="dcterms:W3CDTF">2022-07-19T15:13:21Z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