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D35B"/>
    <a:srgbClr val="8BCD43"/>
    <a:srgbClr val="7EC234"/>
    <a:srgbClr val="008000"/>
    <a:srgbClr val="FF3300"/>
    <a:srgbClr val="FF0000"/>
    <a:srgbClr val="FF6600"/>
    <a:srgbClr val="FF7B21"/>
    <a:srgbClr val="FF990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C4540-67C3-4A9A-871B-93D652667E30}" type="datetimeFigureOut">
              <a:rPr lang="it-IT" smtClean="0"/>
              <a:t>12/09/2023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2FEAC-BC53-4C77-ABD0-C47B224433A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5269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EB0-B3D2-482E-9EB9-DE39F77BA096}" type="datetimeFigureOut">
              <a:rPr lang="it-IT" smtClean="0"/>
              <a:t>12/09/2023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FF9B-F483-43B9-A17C-F303C9E6AFA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61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EB0-B3D2-482E-9EB9-DE39F77BA096}" type="datetimeFigureOut">
              <a:rPr lang="it-IT" smtClean="0"/>
              <a:t>12/09/2023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FF9B-F483-43B9-A17C-F303C9E6AFA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480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EB0-B3D2-482E-9EB9-DE39F77BA096}" type="datetimeFigureOut">
              <a:rPr lang="it-IT" smtClean="0"/>
              <a:t>12/09/2023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FF9B-F483-43B9-A17C-F303C9E6AFA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063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EB0-B3D2-482E-9EB9-DE39F77BA096}" type="datetimeFigureOut">
              <a:rPr lang="it-IT" smtClean="0"/>
              <a:t>12/09/2023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FF9B-F483-43B9-A17C-F303C9E6AFA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607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EB0-B3D2-482E-9EB9-DE39F77BA096}" type="datetimeFigureOut">
              <a:rPr lang="it-IT" smtClean="0"/>
              <a:t>12/09/2023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FF9B-F483-43B9-A17C-F303C9E6AFA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31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EB0-B3D2-482E-9EB9-DE39F77BA096}" type="datetimeFigureOut">
              <a:rPr lang="it-IT" smtClean="0"/>
              <a:t>12/09/2023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FF9B-F483-43B9-A17C-F303C9E6AFA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347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EB0-B3D2-482E-9EB9-DE39F77BA096}" type="datetimeFigureOut">
              <a:rPr lang="it-IT" smtClean="0"/>
              <a:t>12/09/2023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FF9B-F483-43B9-A17C-F303C9E6AFA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889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EB0-B3D2-482E-9EB9-DE39F77BA096}" type="datetimeFigureOut">
              <a:rPr lang="it-IT" smtClean="0"/>
              <a:t>12/09/2023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FF9B-F483-43B9-A17C-F303C9E6AFA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668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EB0-B3D2-482E-9EB9-DE39F77BA096}" type="datetimeFigureOut">
              <a:rPr lang="it-IT" smtClean="0"/>
              <a:t>12/09/2023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FF9B-F483-43B9-A17C-F303C9E6AFA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99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EB0-B3D2-482E-9EB9-DE39F77BA096}" type="datetimeFigureOut">
              <a:rPr lang="it-IT" smtClean="0"/>
              <a:t>12/09/2023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FF9B-F483-43B9-A17C-F303C9E6AFA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108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EB0-B3D2-482E-9EB9-DE39F77BA096}" type="datetimeFigureOut">
              <a:rPr lang="it-IT" smtClean="0"/>
              <a:t>12/09/2023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FF9B-F483-43B9-A17C-F303C9E6AFA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4830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28EB0-B3D2-482E-9EB9-DE39F77BA096}" type="datetimeFigureOut">
              <a:rPr lang="it-IT" smtClean="0"/>
              <a:t>12/09/2023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4FF9B-F483-43B9-A17C-F303C9E6AFA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764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042" y="179347"/>
            <a:ext cx="1221811" cy="1221811"/>
          </a:xfrm>
          <a:prstGeom prst="rect">
            <a:avLst/>
          </a:prstGeom>
        </p:spPr>
      </p:pic>
      <p:sp>
        <p:nvSpPr>
          <p:cNvPr id="9" name="Rechteck 13"/>
          <p:cNvSpPr/>
          <p:nvPr/>
        </p:nvSpPr>
        <p:spPr>
          <a:xfrm>
            <a:off x="4863742" y="2144966"/>
            <a:ext cx="1317562" cy="582183"/>
          </a:xfrm>
          <a:prstGeom prst="rect">
            <a:avLst/>
          </a:prstGeom>
          <a:solidFill>
            <a:schemeClr val="accent6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CONSIGLIO DIRETTIVO</a:t>
            </a:r>
            <a:endParaRPr lang="en-US" sz="90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10" name="Textfeld 45"/>
          <p:cNvSpPr txBox="1"/>
          <p:nvPr/>
        </p:nvSpPr>
        <p:spPr>
          <a:xfrm>
            <a:off x="3468744" y="312141"/>
            <a:ext cx="42275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rgbClr val="0066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CARE TO ACTION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ONLUS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ONG</a:t>
            </a:r>
            <a:endParaRPr lang="it-IT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Rechteck 41"/>
          <p:cNvSpPr/>
          <p:nvPr/>
        </p:nvSpPr>
        <p:spPr>
          <a:xfrm>
            <a:off x="4911358" y="3897617"/>
            <a:ext cx="1232364" cy="376635"/>
          </a:xfrm>
          <a:prstGeom prst="rect">
            <a:avLst/>
          </a:prstGeom>
          <a:solidFill>
            <a:srgbClr val="008000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sz="800" dirty="0"/>
          </a:p>
          <a:p>
            <a:pPr algn="ctr"/>
            <a:endParaRPr lang="en-US" sz="800" dirty="0"/>
          </a:p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DIRETTORE GENERALE</a:t>
            </a:r>
            <a:endParaRPr lang="en-US" sz="900" b="1" dirty="0" smtClean="0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en-US" sz="800" dirty="0">
                <a:solidFill>
                  <a:schemeClr val="bg1"/>
                </a:solidFill>
              </a:rPr>
              <a:t/>
            </a:r>
            <a:br>
              <a:rPr lang="en-US" sz="800" dirty="0">
                <a:solidFill>
                  <a:schemeClr val="bg1"/>
                </a:solidFill>
              </a:rPr>
            </a:br>
            <a:endParaRPr lang="en-US" sz="800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28" name="Gerade Verbindung 74"/>
          <p:cNvCxnSpPr/>
          <p:nvPr/>
        </p:nvCxnSpPr>
        <p:spPr>
          <a:xfrm flipH="1">
            <a:off x="3028260" y="4612623"/>
            <a:ext cx="5219153" cy="20674"/>
          </a:xfrm>
          <a:prstGeom prst="line">
            <a:avLst/>
          </a:prstGeom>
          <a:ln>
            <a:solidFill>
              <a:srgbClr val="006600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17">
            <a:extLst>
              <a:ext uri="{FF2B5EF4-FFF2-40B4-BE49-F238E27FC236}">
                <a16:creationId xmlns:a16="http://schemas.microsoft.com/office/drawing/2014/main" id="{64A7BF7F-5E22-49DC-BAB8-02A52723CFE3}"/>
              </a:ext>
            </a:extLst>
          </p:cNvPr>
          <p:cNvCxnSpPr>
            <a:cxnSpLocks/>
          </p:cNvCxnSpPr>
          <p:nvPr/>
        </p:nvCxnSpPr>
        <p:spPr>
          <a:xfrm flipV="1">
            <a:off x="5516777" y="1853596"/>
            <a:ext cx="871" cy="29137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hteck 10">
            <a:extLst>
              <a:ext uri="{FF2B5EF4-FFF2-40B4-BE49-F238E27FC236}">
                <a16:creationId xmlns:a16="http://schemas.microsoft.com/office/drawing/2014/main" id="{138FD136-DC7E-4805-AB32-DCA0DC164EB7}"/>
              </a:ext>
            </a:extLst>
          </p:cNvPr>
          <p:cNvSpPr/>
          <p:nvPr/>
        </p:nvSpPr>
        <p:spPr>
          <a:xfrm>
            <a:off x="6347501" y="4930105"/>
            <a:ext cx="1075735" cy="443519"/>
          </a:xfrm>
          <a:prstGeom prst="rect">
            <a:avLst/>
          </a:prstGeom>
          <a:solidFill>
            <a:srgbClr val="33993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150000"/>
              </a:lnSpc>
            </a:pPr>
            <a:r>
              <a:rPr lang="en-US" sz="900" b="1" dirty="0" smtClean="0">
                <a:solidFill>
                  <a:schemeClr val="bg1"/>
                </a:solidFill>
              </a:rPr>
              <a:t>PROGETTAZIONE</a:t>
            </a:r>
            <a:endParaRPr lang="it-IT" sz="900" dirty="0">
              <a:solidFill>
                <a:schemeClr val="bg1"/>
              </a:solidFill>
            </a:endParaRPr>
          </a:p>
        </p:txBody>
      </p:sp>
      <p:sp>
        <p:nvSpPr>
          <p:cNvPr id="33" name="Rechteck 3">
            <a:extLst>
              <a:ext uri="{FF2B5EF4-FFF2-40B4-BE49-F238E27FC236}">
                <a16:creationId xmlns:a16="http://schemas.microsoft.com/office/drawing/2014/main" id="{DA65EE53-1982-4132-8B05-48FB762B39B1}"/>
              </a:ext>
            </a:extLst>
          </p:cNvPr>
          <p:cNvSpPr/>
          <p:nvPr/>
        </p:nvSpPr>
        <p:spPr>
          <a:xfrm>
            <a:off x="2420886" y="4935190"/>
            <a:ext cx="1063745" cy="434691"/>
          </a:xfrm>
          <a:prstGeom prst="rect">
            <a:avLst/>
          </a:prstGeom>
          <a:solidFill>
            <a:srgbClr val="33993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150000"/>
              </a:lnSpc>
            </a:pPr>
            <a:r>
              <a:rPr lang="en-US" sz="900" b="1" dirty="0" smtClean="0">
                <a:solidFill>
                  <a:schemeClr val="bg1"/>
                </a:solidFill>
              </a:rPr>
              <a:t>RACCOLTA FONDI</a:t>
            </a:r>
            <a:endParaRPr lang="it-IT" sz="900" dirty="0">
              <a:solidFill>
                <a:schemeClr val="bg1"/>
              </a:solidFill>
            </a:endParaRPr>
          </a:p>
        </p:txBody>
      </p:sp>
      <p:cxnSp>
        <p:nvCxnSpPr>
          <p:cNvPr id="34" name="Gerade Verbindung 67">
            <a:extLst>
              <a:ext uri="{FF2B5EF4-FFF2-40B4-BE49-F238E27FC236}">
                <a16:creationId xmlns:a16="http://schemas.microsoft.com/office/drawing/2014/main" id="{B16BB8EF-033A-41A3-85F9-DDFF273E5AD1}"/>
              </a:ext>
            </a:extLst>
          </p:cNvPr>
          <p:cNvCxnSpPr>
            <a:cxnSpLocks/>
          </p:cNvCxnSpPr>
          <p:nvPr/>
        </p:nvCxnSpPr>
        <p:spPr>
          <a:xfrm flipH="1">
            <a:off x="4178090" y="4627813"/>
            <a:ext cx="4144" cy="28983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hteck 10">
            <a:extLst>
              <a:ext uri="{FF2B5EF4-FFF2-40B4-BE49-F238E27FC236}">
                <a16:creationId xmlns:a16="http://schemas.microsoft.com/office/drawing/2014/main" id="{1E792963-CF2F-4763-BA7E-43258207385F}"/>
              </a:ext>
            </a:extLst>
          </p:cNvPr>
          <p:cNvSpPr/>
          <p:nvPr/>
        </p:nvSpPr>
        <p:spPr>
          <a:xfrm>
            <a:off x="7572832" y="4932840"/>
            <a:ext cx="1149599" cy="437042"/>
          </a:xfrm>
          <a:prstGeom prst="rect">
            <a:avLst/>
          </a:prstGeom>
          <a:solidFill>
            <a:srgbClr val="33993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150000"/>
              </a:lnSpc>
            </a:pPr>
            <a:r>
              <a:rPr lang="en-US" sz="900" b="1" dirty="0" smtClean="0">
                <a:solidFill>
                  <a:schemeClr val="bg1"/>
                </a:solidFill>
              </a:rPr>
              <a:t>AMMINISTRAZIONE</a:t>
            </a:r>
            <a:endParaRPr lang="it-IT" sz="900" dirty="0">
              <a:solidFill>
                <a:schemeClr val="bg1"/>
              </a:solidFill>
            </a:endParaRPr>
          </a:p>
        </p:txBody>
      </p:sp>
      <p:sp>
        <p:nvSpPr>
          <p:cNvPr id="36" name="Rechteck 3">
            <a:extLst>
              <a:ext uri="{FF2B5EF4-FFF2-40B4-BE49-F238E27FC236}">
                <a16:creationId xmlns:a16="http://schemas.microsoft.com/office/drawing/2014/main" id="{BB462398-CA29-46AB-A03C-5EB156709154}"/>
              </a:ext>
            </a:extLst>
          </p:cNvPr>
          <p:cNvSpPr/>
          <p:nvPr/>
        </p:nvSpPr>
        <p:spPr>
          <a:xfrm>
            <a:off x="4863710" y="4935686"/>
            <a:ext cx="1331483" cy="434195"/>
          </a:xfrm>
          <a:prstGeom prst="rect">
            <a:avLst/>
          </a:prstGeom>
          <a:solidFill>
            <a:srgbClr val="33993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150000"/>
              </a:lnSpc>
            </a:pPr>
            <a:r>
              <a:rPr lang="en-US" sz="900" b="1" dirty="0" smtClean="0">
                <a:solidFill>
                  <a:schemeClr val="bg1"/>
                </a:solidFill>
              </a:rPr>
              <a:t>SOSTEGNO A DISTANZA</a:t>
            </a:r>
            <a:endParaRPr lang="it-IT" sz="900" dirty="0">
              <a:solidFill>
                <a:schemeClr val="bg1"/>
              </a:solidFill>
            </a:endParaRPr>
          </a:p>
        </p:txBody>
      </p:sp>
      <p:cxnSp>
        <p:nvCxnSpPr>
          <p:cNvPr id="38" name="Gerade Verbindung 67">
            <a:extLst>
              <a:ext uri="{FF2B5EF4-FFF2-40B4-BE49-F238E27FC236}">
                <a16:creationId xmlns:a16="http://schemas.microsoft.com/office/drawing/2014/main" id="{A559E994-4F9E-43E3-ABF6-6A1846723D4B}"/>
              </a:ext>
            </a:extLst>
          </p:cNvPr>
          <p:cNvCxnSpPr>
            <a:cxnSpLocks/>
          </p:cNvCxnSpPr>
          <p:nvPr/>
        </p:nvCxnSpPr>
        <p:spPr>
          <a:xfrm flipH="1">
            <a:off x="8242848" y="4614725"/>
            <a:ext cx="3095" cy="31601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5519674" y="4287569"/>
            <a:ext cx="0" cy="31615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7">
            <a:extLst>
              <a:ext uri="{FF2B5EF4-FFF2-40B4-BE49-F238E27FC236}">
                <a16:creationId xmlns:a16="http://schemas.microsoft.com/office/drawing/2014/main" id="{A559E994-4F9E-43E3-ABF6-6A1846723D4B}"/>
              </a:ext>
            </a:extLst>
          </p:cNvPr>
          <p:cNvCxnSpPr>
            <a:cxnSpLocks/>
          </p:cNvCxnSpPr>
          <p:nvPr/>
        </p:nvCxnSpPr>
        <p:spPr>
          <a:xfrm flipH="1">
            <a:off x="5516777" y="4631836"/>
            <a:ext cx="2702" cy="28923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Rechteck 13"/>
          <p:cNvSpPr/>
          <p:nvPr/>
        </p:nvSpPr>
        <p:spPr>
          <a:xfrm>
            <a:off x="4863710" y="1231134"/>
            <a:ext cx="1317594" cy="614191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ASSEMBLEA DEI SOCI</a:t>
            </a:r>
            <a:endParaRPr lang="en-US" sz="9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97" name="Gerade Verbindung 17">
            <a:extLst>
              <a:ext uri="{FF2B5EF4-FFF2-40B4-BE49-F238E27FC236}">
                <a16:creationId xmlns:a16="http://schemas.microsoft.com/office/drawing/2014/main" id="{64A7BF7F-5E22-49DC-BAB8-02A52723CFE3}"/>
              </a:ext>
            </a:extLst>
          </p:cNvPr>
          <p:cNvCxnSpPr>
            <a:cxnSpLocks/>
            <a:stCxn id="21" idx="0"/>
            <a:endCxn id="107" idx="2"/>
          </p:cNvCxnSpPr>
          <p:nvPr/>
        </p:nvCxnSpPr>
        <p:spPr>
          <a:xfrm flipV="1">
            <a:off x="5527540" y="3512869"/>
            <a:ext cx="0" cy="38474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Rechteck 41"/>
          <p:cNvSpPr/>
          <p:nvPr/>
        </p:nvSpPr>
        <p:spPr>
          <a:xfrm>
            <a:off x="4865909" y="3040750"/>
            <a:ext cx="1323262" cy="472119"/>
          </a:xfrm>
          <a:prstGeom prst="rect">
            <a:avLst/>
          </a:prstGeom>
          <a:solidFill>
            <a:srgbClr val="7EC234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sz="800" dirty="0"/>
          </a:p>
          <a:p>
            <a:pPr algn="ctr"/>
            <a:endParaRPr lang="en-US" sz="800" dirty="0"/>
          </a:p>
          <a:p>
            <a:pPr algn="ctr">
              <a:lnSpc>
                <a:spcPct val="150000"/>
              </a:lnSpc>
            </a:pPr>
            <a:r>
              <a:rPr lang="en-US" sz="900" b="1" dirty="0" smtClean="0">
                <a:solidFill>
                  <a:schemeClr val="bg1"/>
                </a:solidFill>
              </a:rPr>
              <a:t>PRESIDENTE</a:t>
            </a:r>
            <a:endParaRPr lang="en-US" sz="900" b="1" dirty="0" smtClean="0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en-US" sz="800" dirty="0">
                <a:solidFill>
                  <a:schemeClr val="bg1"/>
                </a:solidFill>
              </a:rPr>
              <a:t/>
            </a:r>
            <a:br>
              <a:rPr lang="en-US" sz="800" dirty="0">
                <a:solidFill>
                  <a:schemeClr val="bg1"/>
                </a:solidFill>
              </a:rPr>
            </a:br>
            <a:endParaRPr lang="en-US" sz="800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109" name="Gerade Verbindung 17">
            <a:extLst>
              <a:ext uri="{FF2B5EF4-FFF2-40B4-BE49-F238E27FC236}">
                <a16:creationId xmlns:a16="http://schemas.microsoft.com/office/drawing/2014/main" id="{64A7BF7F-5E22-49DC-BAB8-02A52723CFE3}"/>
              </a:ext>
            </a:extLst>
          </p:cNvPr>
          <p:cNvCxnSpPr>
            <a:cxnSpLocks/>
          </p:cNvCxnSpPr>
          <p:nvPr/>
        </p:nvCxnSpPr>
        <p:spPr>
          <a:xfrm flipV="1">
            <a:off x="5519673" y="2734892"/>
            <a:ext cx="0" cy="31274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17">
            <a:extLst>
              <a:ext uri="{FF2B5EF4-FFF2-40B4-BE49-F238E27FC236}">
                <a16:creationId xmlns:a16="http://schemas.microsoft.com/office/drawing/2014/main" id="{64A7BF7F-5E22-49DC-BAB8-02A52723CFE3}"/>
              </a:ext>
            </a:extLst>
          </p:cNvPr>
          <p:cNvCxnSpPr>
            <a:cxnSpLocks/>
            <a:stCxn id="139" idx="1"/>
            <a:endCxn id="107" idx="3"/>
          </p:cNvCxnSpPr>
          <p:nvPr/>
        </p:nvCxnSpPr>
        <p:spPr>
          <a:xfrm flipH="1">
            <a:off x="6189171" y="3276810"/>
            <a:ext cx="434491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Rechteck 41"/>
          <p:cNvSpPr/>
          <p:nvPr/>
        </p:nvSpPr>
        <p:spPr>
          <a:xfrm>
            <a:off x="6623662" y="3040750"/>
            <a:ext cx="1027858" cy="472120"/>
          </a:xfrm>
          <a:prstGeom prst="rect">
            <a:avLst/>
          </a:prstGeom>
          <a:solidFill>
            <a:srgbClr val="9AD35B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sz="800" dirty="0"/>
          </a:p>
          <a:p>
            <a:pPr algn="ctr"/>
            <a:endParaRPr lang="en-US" sz="800" dirty="0"/>
          </a:p>
          <a:p>
            <a:pPr algn="ctr">
              <a:lnSpc>
                <a:spcPct val="150000"/>
              </a:lnSpc>
            </a:pPr>
            <a:r>
              <a:rPr lang="en-US" sz="900" b="1" dirty="0" smtClean="0">
                <a:solidFill>
                  <a:schemeClr val="bg1"/>
                </a:solidFill>
              </a:rPr>
              <a:t>VICE PRESIDENTE</a:t>
            </a:r>
            <a:endParaRPr lang="en-US" sz="900" b="1" dirty="0" smtClean="0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en-US" sz="800" dirty="0">
                <a:solidFill>
                  <a:schemeClr val="bg1"/>
                </a:solidFill>
              </a:rPr>
              <a:t/>
            </a:r>
            <a:br>
              <a:rPr lang="en-US" sz="800" dirty="0">
                <a:solidFill>
                  <a:schemeClr val="bg1"/>
                </a:solidFill>
              </a:rPr>
            </a:br>
            <a:endParaRPr lang="en-US" sz="8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140" name="Rechteck 13"/>
          <p:cNvSpPr/>
          <p:nvPr/>
        </p:nvSpPr>
        <p:spPr>
          <a:xfrm>
            <a:off x="3458089" y="2143859"/>
            <a:ext cx="998731" cy="582183"/>
          </a:xfrm>
          <a:prstGeom prst="rect">
            <a:avLst/>
          </a:prstGeom>
          <a:solidFill>
            <a:schemeClr val="accent6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TESORIERE</a:t>
            </a:r>
            <a:endParaRPr lang="en-US" sz="9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141" name="Gerade Verbindung 17">
            <a:extLst>
              <a:ext uri="{FF2B5EF4-FFF2-40B4-BE49-F238E27FC236}">
                <a16:creationId xmlns:a16="http://schemas.microsoft.com/office/drawing/2014/main" id="{64A7BF7F-5E22-49DC-BAB8-02A52723CFE3}"/>
              </a:ext>
            </a:extLst>
          </p:cNvPr>
          <p:cNvCxnSpPr>
            <a:cxnSpLocks/>
          </p:cNvCxnSpPr>
          <p:nvPr/>
        </p:nvCxnSpPr>
        <p:spPr>
          <a:xfrm flipH="1" flipV="1">
            <a:off x="4456821" y="2434951"/>
            <a:ext cx="406921" cy="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7">
            <a:extLst>
              <a:ext uri="{FF2B5EF4-FFF2-40B4-BE49-F238E27FC236}">
                <a16:creationId xmlns:a16="http://schemas.microsoft.com/office/drawing/2014/main" id="{64A7BF7F-5E22-49DC-BAB8-02A52723CFE3}"/>
              </a:ext>
            </a:extLst>
          </p:cNvPr>
          <p:cNvCxnSpPr>
            <a:cxnSpLocks/>
          </p:cNvCxnSpPr>
          <p:nvPr/>
        </p:nvCxnSpPr>
        <p:spPr>
          <a:xfrm flipH="1">
            <a:off x="6181304" y="2436057"/>
            <a:ext cx="406921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6" name="Rechteck 13"/>
          <p:cNvSpPr/>
          <p:nvPr/>
        </p:nvSpPr>
        <p:spPr>
          <a:xfrm>
            <a:off x="6588226" y="2154333"/>
            <a:ext cx="1108091" cy="5728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REVISIONE CONTABILE</a:t>
            </a:r>
            <a:endParaRPr lang="en-US" sz="9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167" name="Gerade Verbindung 67">
            <a:extLst>
              <a:ext uri="{FF2B5EF4-FFF2-40B4-BE49-F238E27FC236}">
                <a16:creationId xmlns:a16="http://schemas.microsoft.com/office/drawing/2014/main" id="{B16BB8EF-033A-41A3-85F9-DDFF273E5AD1}"/>
              </a:ext>
            </a:extLst>
          </p:cNvPr>
          <p:cNvCxnSpPr>
            <a:cxnSpLocks/>
          </p:cNvCxnSpPr>
          <p:nvPr/>
        </p:nvCxnSpPr>
        <p:spPr>
          <a:xfrm>
            <a:off x="3028260" y="4627813"/>
            <a:ext cx="0" cy="306417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hteck 3">
            <a:extLst>
              <a:ext uri="{FF2B5EF4-FFF2-40B4-BE49-F238E27FC236}">
                <a16:creationId xmlns:a16="http://schemas.microsoft.com/office/drawing/2014/main" id="{DA65EE53-1982-4132-8B05-48FB762B39B1}"/>
              </a:ext>
            </a:extLst>
          </p:cNvPr>
          <p:cNvSpPr/>
          <p:nvPr/>
        </p:nvSpPr>
        <p:spPr>
          <a:xfrm>
            <a:off x="3646217" y="4930106"/>
            <a:ext cx="1063745" cy="439776"/>
          </a:xfrm>
          <a:prstGeom prst="rect">
            <a:avLst/>
          </a:prstGeom>
          <a:solidFill>
            <a:srgbClr val="33993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150000"/>
              </a:lnSpc>
            </a:pPr>
            <a:r>
              <a:rPr lang="en-US" sz="900" b="1" dirty="0" smtClean="0">
                <a:solidFill>
                  <a:schemeClr val="bg1"/>
                </a:solidFill>
              </a:rPr>
              <a:t>COMUNICAZIONE</a:t>
            </a:r>
            <a:endParaRPr lang="it-IT" sz="900" dirty="0">
              <a:solidFill>
                <a:schemeClr val="bg1"/>
              </a:solidFill>
            </a:endParaRPr>
          </a:p>
        </p:txBody>
      </p:sp>
      <p:cxnSp>
        <p:nvCxnSpPr>
          <p:cNvPr id="39" name="Gerade Verbindung 67">
            <a:extLst>
              <a:ext uri="{FF2B5EF4-FFF2-40B4-BE49-F238E27FC236}">
                <a16:creationId xmlns:a16="http://schemas.microsoft.com/office/drawing/2014/main" id="{A559E994-4F9E-43E3-ABF6-6A1846723D4B}"/>
              </a:ext>
            </a:extLst>
          </p:cNvPr>
          <p:cNvCxnSpPr>
            <a:cxnSpLocks/>
          </p:cNvCxnSpPr>
          <p:nvPr/>
        </p:nvCxnSpPr>
        <p:spPr>
          <a:xfrm flipH="1">
            <a:off x="6879295" y="4636405"/>
            <a:ext cx="2702" cy="28923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878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Vera Cassetti</dc:creator>
  <cp:lastModifiedBy>Vera Cassetti</cp:lastModifiedBy>
  <cp:revision>43</cp:revision>
  <dcterms:created xsi:type="dcterms:W3CDTF">2023-03-28T07:48:31Z</dcterms:created>
  <dcterms:modified xsi:type="dcterms:W3CDTF">2023-09-12T10:47:09Z</dcterms:modified>
</cp:coreProperties>
</file>