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619" r:id="rId4"/>
  </p:sldMasterIdLst>
  <p:notesMasterIdLst>
    <p:notesMasterId r:id="rId9"/>
  </p:notesMasterIdLst>
  <p:handoutMasterIdLst>
    <p:handoutMasterId r:id="rId10"/>
  </p:handoutMasterIdLst>
  <p:sldIdLst>
    <p:sldId id="264" r:id="rId5"/>
    <p:sldId id="265" r:id="rId6"/>
    <p:sldId id="266" r:id="rId7"/>
    <p:sldId id="267" r:id="rId8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e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0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2F16F9-F989-4FD5-9E54-F3951FD5ED9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EA7F873-08DC-4D2E-9275-3AECA9F2D95B}">
      <dgm:prSet phldrT="[Testo]" custT="1"/>
      <dgm:spPr/>
      <dgm:t>
        <a:bodyPr/>
        <a:lstStyle/>
        <a:p>
          <a:r>
            <a:rPr lang="it-IT" sz="1600" dirty="0"/>
            <a:t>CHEF PAYS</a:t>
          </a:r>
        </a:p>
        <a:p>
          <a:r>
            <a:rPr lang="it-IT" sz="1600" dirty="0"/>
            <a:t>(Amegnran Kodjo Dzifa)</a:t>
          </a:r>
        </a:p>
      </dgm:t>
    </dgm:pt>
    <dgm:pt modelId="{432884A2-B766-482B-8F0A-59D51C0D182E}" type="parTrans" cxnId="{964F0978-ED90-4EAC-86BE-3929E19CBAB8}">
      <dgm:prSet/>
      <dgm:spPr/>
      <dgm:t>
        <a:bodyPr/>
        <a:lstStyle/>
        <a:p>
          <a:endParaRPr lang="it-IT"/>
        </a:p>
      </dgm:t>
    </dgm:pt>
    <dgm:pt modelId="{384EC356-87DD-4003-B2D8-368F332C75C4}" type="sibTrans" cxnId="{964F0978-ED90-4EAC-86BE-3929E19CBAB8}">
      <dgm:prSet/>
      <dgm:spPr/>
      <dgm:t>
        <a:bodyPr/>
        <a:lstStyle/>
        <a:p>
          <a:endParaRPr lang="it-IT"/>
        </a:p>
      </dgm:t>
    </dgm:pt>
    <dgm:pt modelId="{7CC28C00-504F-40EF-A422-DEB03C0F12A3}">
      <dgm:prSet phldrT="[Testo]" custT="1"/>
      <dgm:spPr/>
      <dgm:t>
        <a:bodyPr/>
        <a:lstStyle/>
        <a:p>
          <a:r>
            <a:rPr lang="it-IT" sz="1400" b="1" dirty="0"/>
            <a:t>Coordination, Surveillance, suivide projet et rapport de project</a:t>
          </a:r>
        </a:p>
      </dgm:t>
    </dgm:pt>
    <dgm:pt modelId="{4700D81F-C3B1-4B43-A295-8D17041FF9C1}" type="parTrans" cxnId="{0E501F70-6C49-4BBA-9971-CA2B53DB80EF}">
      <dgm:prSet/>
      <dgm:spPr/>
      <dgm:t>
        <a:bodyPr/>
        <a:lstStyle/>
        <a:p>
          <a:endParaRPr lang="it-IT"/>
        </a:p>
      </dgm:t>
    </dgm:pt>
    <dgm:pt modelId="{F776511D-3F41-4A5C-B0E9-3C4945DF9789}" type="sibTrans" cxnId="{0E501F70-6C49-4BBA-9971-CA2B53DB80EF}">
      <dgm:prSet/>
      <dgm:spPr/>
      <dgm:t>
        <a:bodyPr/>
        <a:lstStyle/>
        <a:p>
          <a:endParaRPr lang="it-IT"/>
        </a:p>
      </dgm:t>
    </dgm:pt>
    <dgm:pt modelId="{790CC939-E784-4185-8914-E53135A42E03}">
      <dgm:prSet phldrT="[Testo]" custT="1"/>
      <dgm:spPr/>
      <dgm:t>
        <a:bodyPr/>
        <a:lstStyle/>
        <a:p>
          <a:r>
            <a:rPr lang="it-IT" sz="1400" b="1" dirty="0"/>
            <a:t>Relations avec Ministere Italienne, MAECI/AICS</a:t>
          </a:r>
        </a:p>
      </dgm:t>
    </dgm:pt>
    <dgm:pt modelId="{51F1F021-B03C-4488-863F-E0AFA7F303EC}" type="parTrans" cxnId="{61F408CC-46F4-46A9-903E-220BD4BE3FF9}">
      <dgm:prSet/>
      <dgm:spPr/>
      <dgm:t>
        <a:bodyPr/>
        <a:lstStyle/>
        <a:p>
          <a:endParaRPr lang="it-IT"/>
        </a:p>
      </dgm:t>
    </dgm:pt>
    <dgm:pt modelId="{4C340BEA-41B6-42B9-9EDE-DF27DA5BE173}" type="sibTrans" cxnId="{61F408CC-46F4-46A9-903E-220BD4BE3FF9}">
      <dgm:prSet/>
      <dgm:spPr/>
      <dgm:t>
        <a:bodyPr/>
        <a:lstStyle/>
        <a:p>
          <a:endParaRPr lang="it-IT"/>
        </a:p>
      </dgm:t>
    </dgm:pt>
    <dgm:pt modelId="{9CA36647-1F42-40A5-BB4A-E0A82621BEA1}">
      <dgm:prSet phldrT="[Testo]" custT="1"/>
      <dgm:spPr/>
      <dgm:t>
        <a:bodyPr/>
        <a:lstStyle/>
        <a:p>
          <a:r>
            <a:rPr lang="it-IT" sz="1600" dirty="0"/>
            <a:t>Coordinateur Logistique</a:t>
          </a:r>
        </a:p>
        <a:p>
          <a:r>
            <a:rPr lang="it-IT" sz="1600" dirty="0"/>
            <a:t>(Thierry Bellema)</a:t>
          </a:r>
        </a:p>
      </dgm:t>
    </dgm:pt>
    <dgm:pt modelId="{1EA6F16E-681D-4770-8DCD-3058CD00BDE6}" type="parTrans" cxnId="{7C27518A-D463-40DE-B83F-AC8EB852DB32}">
      <dgm:prSet/>
      <dgm:spPr/>
      <dgm:t>
        <a:bodyPr/>
        <a:lstStyle/>
        <a:p>
          <a:endParaRPr lang="it-IT"/>
        </a:p>
      </dgm:t>
    </dgm:pt>
    <dgm:pt modelId="{AA005C56-952A-4309-B43F-1A8E6193FB99}" type="sibTrans" cxnId="{7C27518A-D463-40DE-B83F-AC8EB852DB32}">
      <dgm:prSet/>
      <dgm:spPr/>
      <dgm:t>
        <a:bodyPr/>
        <a:lstStyle/>
        <a:p>
          <a:endParaRPr lang="it-IT"/>
        </a:p>
      </dgm:t>
    </dgm:pt>
    <dgm:pt modelId="{A00FDBFF-4E0B-4A17-AA50-7961DD785AA8}">
      <dgm:prSet phldrT="[Testo]" custT="1"/>
      <dgm:spPr/>
      <dgm:t>
        <a:bodyPr/>
        <a:lstStyle/>
        <a:p>
          <a:r>
            <a:rPr lang="it-IT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/>
              <a:ea typeface="+mn-ea"/>
              <a:cs typeface="+mn-cs"/>
            </a:rPr>
            <a:t>Responsable Securite, expatriees </a:t>
          </a:r>
          <a:r>
            <a:rPr lang="it-IT" sz="1400" b="1" kern="1200" dirty="0"/>
            <a:t>et staff local</a:t>
          </a:r>
        </a:p>
      </dgm:t>
    </dgm:pt>
    <dgm:pt modelId="{39FF19CB-7256-4A6E-9E56-041104E92736}" type="parTrans" cxnId="{AF869B5B-8BBA-4CCE-8366-EA0E48167D11}">
      <dgm:prSet/>
      <dgm:spPr/>
      <dgm:t>
        <a:bodyPr/>
        <a:lstStyle/>
        <a:p>
          <a:endParaRPr lang="it-IT"/>
        </a:p>
      </dgm:t>
    </dgm:pt>
    <dgm:pt modelId="{323AB9AF-3FDB-4649-A380-141228442F24}" type="sibTrans" cxnId="{AF869B5B-8BBA-4CCE-8366-EA0E48167D11}">
      <dgm:prSet/>
      <dgm:spPr/>
      <dgm:t>
        <a:bodyPr/>
        <a:lstStyle/>
        <a:p>
          <a:endParaRPr lang="it-IT"/>
        </a:p>
      </dgm:t>
    </dgm:pt>
    <dgm:pt modelId="{2A727789-7CC9-404C-A153-ABAA927FCE3F}">
      <dgm:prSet phldrT="[Testo]" custT="1"/>
      <dgm:spPr/>
      <dgm:t>
        <a:bodyPr/>
        <a:lstStyle/>
        <a:p>
          <a:r>
            <a:rPr lang="it-IT" sz="1400" b="1" dirty="0"/>
            <a:t>Approvisionnement, Entretien et Logistique generale</a:t>
          </a:r>
        </a:p>
      </dgm:t>
    </dgm:pt>
    <dgm:pt modelId="{15F49270-737F-4B8A-B5C4-E3DB6186D5EC}" type="parTrans" cxnId="{95914C79-F88C-460D-AB9B-1B652D8C705F}">
      <dgm:prSet/>
      <dgm:spPr/>
      <dgm:t>
        <a:bodyPr/>
        <a:lstStyle/>
        <a:p>
          <a:endParaRPr lang="it-IT"/>
        </a:p>
      </dgm:t>
    </dgm:pt>
    <dgm:pt modelId="{2EF9141B-3063-4030-96FB-315E63FDFA25}" type="sibTrans" cxnId="{95914C79-F88C-460D-AB9B-1B652D8C705F}">
      <dgm:prSet/>
      <dgm:spPr/>
      <dgm:t>
        <a:bodyPr/>
        <a:lstStyle/>
        <a:p>
          <a:endParaRPr lang="it-IT"/>
        </a:p>
      </dgm:t>
    </dgm:pt>
    <dgm:pt modelId="{9A7248DB-2242-4EA3-A354-CFD82DA1BB72}">
      <dgm:prSet custT="1"/>
      <dgm:spPr/>
      <dgm:t>
        <a:bodyPr/>
        <a:lstStyle/>
        <a:p>
          <a:r>
            <a:rPr lang="it-IT" sz="1400" b="1" dirty="0"/>
            <a:t>Relations avec des ONG internationales et bailleurs de fonds</a:t>
          </a:r>
        </a:p>
      </dgm:t>
    </dgm:pt>
    <dgm:pt modelId="{9FB8E5F5-767C-4951-9445-4C8CCD00F0E0}" type="parTrans" cxnId="{1C792A68-F502-47A3-8CC6-D50CADB18C30}">
      <dgm:prSet/>
      <dgm:spPr/>
      <dgm:t>
        <a:bodyPr/>
        <a:lstStyle/>
        <a:p>
          <a:endParaRPr lang="it-IT"/>
        </a:p>
      </dgm:t>
    </dgm:pt>
    <dgm:pt modelId="{C05B352B-2BD3-4A05-8E5D-6F1C17FCD5BB}" type="sibTrans" cxnId="{1C792A68-F502-47A3-8CC6-D50CADB18C30}">
      <dgm:prSet/>
      <dgm:spPr/>
      <dgm:t>
        <a:bodyPr/>
        <a:lstStyle/>
        <a:p>
          <a:endParaRPr lang="it-IT"/>
        </a:p>
      </dgm:t>
    </dgm:pt>
    <dgm:pt modelId="{CDF3FD56-3187-47B9-B6A5-B4BFE33825B3}">
      <dgm:prSet custT="1"/>
      <dgm:spPr/>
      <dgm:t>
        <a:bodyPr/>
        <a:lstStyle/>
        <a:p>
          <a:r>
            <a:rPr lang="it-IT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/>
              <a:ea typeface="+mn-ea"/>
              <a:cs typeface="+mn-cs"/>
            </a:rPr>
            <a:t>Prise en charge et ecriture de nouveaux projets</a:t>
          </a:r>
        </a:p>
      </dgm:t>
    </dgm:pt>
    <dgm:pt modelId="{91D8EFA2-6237-4344-A468-512EEE7BD011}" type="parTrans" cxnId="{EE80A41C-5B5F-4B0A-85FA-C6C16B0B1160}">
      <dgm:prSet/>
      <dgm:spPr/>
      <dgm:t>
        <a:bodyPr/>
        <a:lstStyle/>
        <a:p>
          <a:endParaRPr lang="it-IT"/>
        </a:p>
      </dgm:t>
    </dgm:pt>
    <dgm:pt modelId="{3A2F747E-404A-4B7E-9D45-6A2886629054}" type="sibTrans" cxnId="{EE80A41C-5B5F-4B0A-85FA-C6C16B0B1160}">
      <dgm:prSet/>
      <dgm:spPr/>
      <dgm:t>
        <a:bodyPr/>
        <a:lstStyle/>
        <a:p>
          <a:endParaRPr lang="it-IT"/>
        </a:p>
      </dgm:t>
    </dgm:pt>
    <dgm:pt modelId="{92E69DCC-E713-4802-B3E8-0962F7F2EDF3}">
      <dgm:prSet custT="1"/>
      <dgm:spPr/>
      <dgm:t>
        <a:bodyPr/>
        <a:lstStyle/>
        <a:p>
          <a:r>
            <a:rPr lang="it-IT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/>
              <a:ea typeface="+mn-ea"/>
              <a:cs typeface="+mn-cs"/>
            </a:rPr>
            <a:t>Relations Istitutionnelles</a:t>
          </a:r>
        </a:p>
      </dgm:t>
    </dgm:pt>
    <dgm:pt modelId="{A2374B73-EAA7-4527-ABA9-23777FC0D4F8}" type="parTrans" cxnId="{27057EB1-8CE1-4297-A84E-D90BDA5D0286}">
      <dgm:prSet/>
      <dgm:spPr/>
      <dgm:t>
        <a:bodyPr/>
        <a:lstStyle/>
        <a:p>
          <a:endParaRPr lang="it-IT"/>
        </a:p>
      </dgm:t>
    </dgm:pt>
    <dgm:pt modelId="{220A37D1-757A-44EE-84F7-E38AB9DD5A87}" type="sibTrans" cxnId="{27057EB1-8CE1-4297-A84E-D90BDA5D0286}">
      <dgm:prSet/>
      <dgm:spPr/>
      <dgm:t>
        <a:bodyPr/>
        <a:lstStyle/>
        <a:p>
          <a:endParaRPr lang="it-IT"/>
        </a:p>
      </dgm:t>
    </dgm:pt>
    <dgm:pt modelId="{B995E154-E7DB-4527-A608-8B5DEFF5E684}">
      <dgm:prSet/>
      <dgm:spPr/>
      <dgm:t>
        <a:bodyPr/>
        <a:lstStyle/>
        <a:p>
          <a:r>
            <a:rPr lang="it-IT" dirty="0"/>
            <a:t>ADMINISTRATION</a:t>
          </a:r>
        </a:p>
        <a:p>
          <a:r>
            <a:rPr lang="it-IT" dirty="0"/>
            <a:t>(Amegnran Kodjo Dzifa)</a:t>
          </a:r>
        </a:p>
      </dgm:t>
    </dgm:pt>
    <dgm:pt modelId="{7DECD4C2-8930-4056-8D34-4E2B391C6FBE}" type="parTrans" cxnId="{A5C66D86-9A4D-45B2-823F-C93D96D3E787}">
      <dgm:prSet/>
      <dgm:spPr/>
      <dgm:t>
        <a:bodyPr/>
        <a:lstStyle/>
        <a:p>
          <a:endParaRPr lang="it-IT"/>
        </a:p>
      </dgm:t>
    </dgm:pt>
    <dgm:pt modelId="{C2359322-1D9F-4934-8631-0F6C3D346AA1}" type="sibTrans" cxnId="{A5C66D86-9A4D-45B2-823F-C93D96D3E787}">
      <dgm:prSet/>
      <dgm:spPr/>
      <dgm:t>
        <a:bodyPr/>
        <a:lstStyle/>
        <a:p>
          <a:endParaRPr lang="it-IT"/>
        </a:p>
      </dgm:t>
    </dgm:pt>
    <dgm:pt modelId="{15583C77-8461-43B6-8EDA-B8FF5626E96A}">
      <dgm:prSet custT="1"/>
      <dgm:spPr/>
      <dgm:t>
        <a:bodyPr/>
        <a:lstStyle/>
        <a:p>
          <a:r>
            <a:rPr lang="it-IT" sz="1400" b="1" dirty="0"/>
            <a:t>Relations avec les baieurs</a:t>
          </a:r>
        </a:p>
        <a:p>
          <a:r>
            <a:rPr lang="it-IT" sz="1400" b="1" dirty="0"/>
            <a:t>Relations Bancaries</a:t>
          </a:r>
        </a:p>
      </dgm:t>
    </dgm:pt>
    <dgm:pt modelId="{0EDB44D5-235B-4289-B68D-54746B722F1B}" type="parTrans" cxnId="{DAE65C1B-A68C-4162-ADD2-1D81D1DF24DC}">
      <dgm:prSet/>
      <dgm:spPr/>
      <dgm:t>
        <a:bodyPr/>
        <a:lstStyle/>
        <a:p>
          <a:endParaRPr lang="it-IT"/>
        </a:p>
      </dgm:t>
    </dgm:pt>
    <dgm:pt modelId="{6D24B355-C04C-4258-BA0D-13825BD07B01}" type="sibTrans" cxnId="{DAE65C1B-A68C-4162-ADD2-1D81D1DF24DC}">
      <dgm:prSet/>
      <dgm:spPr/>
      <dgm:t>
        <a:bodyPr/>
        <a:lstStyle/>
        <a:p>
          <a:endParaRPr lang="it-IT"/>
        </a:p>
      </dgm:t>
    </dgm:pt>
    <dgm:pt modelId="{473AEDE4-ED70-44C0-82B4-D2C55F360E7F}">
      <dgm:prSet custT="1"/>
      <dgm:spPr/>
      <dgm:t>
        <a:bodyPr/>
        <a:lstStyle/>
        <a:p>
          <a:r>
            <a:rPr lang="it-IT" sz="1400" b="1" dirty="0"/>
            <a:t>Comptabilite</a:t>
          </a:r>
        </a:p>
        <a:p>
          <a:r>
            <a:rPr lang="it-IT" sz="1400" b="1" dirty="0"/>
            <a:t>Rapports Financiers</a:t>
          </a:r>
        </a:p>
        <a:p>
          <a:r>
            <a:rPr lang="it-IT" sz="1400" b="1" dirty="0"/>
            <a:t>Rapport Economiques</a:t>
          </a:r>
        </a:p>
        <a:p>
          <a:r>
            <a:rPr lang="it-IT" sz="1400" b="1" dirty="0"/>
            <a:t>Gestion des Salaries</a:t>
          </a:r>
        </a:p>
        <a:p>
          <a:r>
            <a:rPr lang="it-IT" sz="1400" b="1" dirty="0">
              <a:solidFill>
                <a:srgbClr val="FF0000"/>
              </a:solidFill>
            </a:rPr>
            <a:t>(Daniel Sankagui Noe</a:t>
          </a:r>
          <a:r>
            <a:rPr lang="it-IT" sz="1100" b="1" dirty="0">
              <a:solidFill>
                <a:srgbClr val="FF0000"/>
              </a:solidFill>
            </a:rPr>
            <a:t>)</a:t>
          </a:r>
        </a:p>
      </dgm:t>
    </dgm:pt>
    <dgm:pt modelId="{B1C55A20-4724-47B3-A58E-222A9F823166}" type="parTrans" cxnId="{9B1351D3-4FB2-42A7-BBDE-24ECFC07F598}">
      <dgm:prSet/>
      <dgm:spPr/>
      <dgm:t>
        <a:bodyPr/>
        <a:lstStyle/>
        <a:p>
          <a:endParaRPr lang="it-IT"/>
        </a:p>
      </dgm:t>
    </dgm:pt>
    <dgm:pt modelId="{7D526A18-982D-4A10-A11D-3CAB161F07AF}" type="sibTrans" cxnId="{9B1351D3-4FB2-42A7-BBDE-24ECFC07F598}">
      <dgm:prSet/>
      <dgm:spPr/>
      <dgm:t>
        <a:bodyPr/>
        <a:lstStyle/>
        <a:p>
          <a:endParaRPr lang="it-IT"/>
        </a:p>
      </dgm:t>
    </dgm:pt>
    <dgm:pt modelId="{DB41D2BD-D536-45A2-837A-A017E9C38263}" type="pres">
      <dgm:prSet presAssocID="{EF2F16F9-F989-4FD5-9E54-F3951FD5ED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95D4B53-0629-405C-BB73-364CA2A40049}" type="pres">
      <dgm:prSet presAssocID="{CEA7F873-08DC-4D2E-9275-3AECA9F2D95B}" presName="root" presStyleCnt="0"/>
      <dgm:spPr/>
    </dgm:pt>
    <dgm:pt modelId="{5ACD58E7-B41E-41A8-A602-B6EF8EC1B7FB}" type="pres">
      <dgm:prSet presAssocID="{CEA7F873-08DC-4D2E-9275-3AECA9F2D95B}" presName="rootComposite" presStyleCnt="0"/>
      <dgm:spPr/>
    </dgm:pt>
    <dgm:pt modelId="{FD02C8DA-AD7E-4270-8FDD-833FBDF699B3}" type="pres">
      <dgm:prSet presAssocID="{CEA7F873-08DC-4D2E-9275-3AECA9F2D95B}" presName="rootText" presStyleLbl="node1" presStyleIdx="0" presStyleCnt="3" custScaleX="125553" custScaleY="64488" custLinFactNeighborX="-57643" custLinFactNeighborY="2430"/>
      <dgm:spPr/>
    </dgm:pt>
    <dgm:pt modelId="{3AE303EE-106F-4700-B8D0-BFA85CDCDE8C}" type="pres">
      <dgm:prSet presAssocID="{CEA7F873-08DC-4D2E-9275-3AECA9F2D95B}" presName="rootConnector" presStyleLbl="node1" presStyleIdx="0" presStyleCnt="3"/>
      <dgm:spPr/>
    </dgm:pt>
    <dgm:pt modelId="{5DCB1E84-E598-4523-A9F1-F0964720EF2D}" type="pres">
      <dgm:prSet presAssocID="{CEA7F873-08DC-4D2E-9275-3AECA9F2D95B}" presName="childShape" presStyleCnt="0"/>
      <dgm:spPr/>
    </dgm:pt>
    <dgm:pt modelId="{CC55E100-7C8E-4F2A-AAE2-88ED5239EF01}" type="pres">
      <dgm:prSet presAssocID="{4700D81F-C3B1-4B43-A295-8D17041FF9C1}" presName="Name13" presStyleLbl="parChTrans1D2" presStyleIdx="0" presStyleCnt="9"/>
      <dgm:spPr/>
    </dgm:pt>
    <dgm:pt modelId="{AB23060C-A3EA-4996-97E5-36D91BBEF2DA}" type="pres">
      <dgm:prSet presAssocID="{7CC28C00-504F-40EF-A422-DEB03C0F12A3}" presName="childText" presStyleLbl="bgAcc1" presStyleIdx="0" presStyleCnt="9" custScaleX="147447" custScaleY="84488" custLinFactNeighborX="-60021" custLinFactNeighborY="-56">
        <dgm:presLayoutVars>
          <dgm:bulletEnabled val="1"/>
        </dgm:presLayoutVars>
      </dgm:prSet>
      <dgm:spPr/>
    </dgm:pt>
    <dgm:pt modelId="{5FD8BC6E-2B11-457E-8C80-2EC074207430}" type="pres">
      <dgm:prSet presAssocID="{51F1F021-B03C-4488-863F-E0AFA7F303EC}" presName="Name13" presStyleLbl="parChTrans1D2" presStyleIdx="1" presStyleCnt="9"/>
      <dgm:spPr/>
    </dgm:pt>
    <dgm:pt modelId="{EA244B89-730A-46DA-847F-97201B2994FC}" type="pres">
      <dgm:prSet presAssocID="{790CC939-E784-4185-8914-E53135A42E03}" presName="childText" presStyleLbl="bgAcc1" presStyleIdx="1" presStyleCnt="9" custScaleX="150725" custScaleY="40007" custLinFactNeighborX="-60161" custLinFactNeighborY="-10074">
        <dgm:presLayoutVars>
          <dgm:bulletEnabled val="1"/>
        </dgm:presLayoutVars>
      </dgm:prSet>
      <dgm:spPr/>
    </dgm:pt>
    <dgm:pt modelId="{8CA5DE0D-F038-4839-8F75-D31CF83210BB}" type="pres">
      <dgm:prSet presAssocID="{9FB8E5F5-767C-4951-9445-4C8CCD00F0E0}" presName="Name13" presStyleLbl="parChTrans1D2" presStyleIdx="2" presStyleCnt="9"/>
      <dgm:spPr/>
    </dgm:pt>
    <dgm:pt modelId="{91D070DE-E3D8-4340-82CF-A02A88314A29}" type="pres">
      <dgm:prSet presAssocID="{9A7248DB-2242-4EA3-A354-CFD82DA1BB72}" presName="childText" presStyleLbl="bgAcc1" presStyleIdx="2" presStyleCnt="9" custScaleX="148117" custScaleY="68472" custLinFactNeighborX="-59341" custLinFactNeighborY="-18993">
        <dgm:presLayoutVars>
          <dgm:bulletEnabled val="1"/>
        </dgm:presLayoutVars>
      </dgm:prSet>
      <dgm:spPr/>
    </dgm:pt>
    <dgm:pt modelId="{F67ECEE3-3086-48D2-8A1A-89B83C37A085}" type="pres">
      <dgm:prSet presAssocID="{91D8EFA2-6237-4344-A468-512EEE7BD011}" presName="Name13" presStyleLbl="parChTrans1D2" presStyleIdx="3" presStyleCnt="9"/>
      <dgm:spPr/>
    </dgm:pt>
    <dgm:pt modelId="{099744A4-F33B-467A-90F0-1859708BACFD}" type="pres">
      <dgm:prSet presAssocID="{CDF3FD56-3187-47B9-B6A5-B4BFE33825B3}" presName="childText" presStyleLbl="bgAcc1" presStyleIdx="3" presStyleCnt="9" custScaleX="158850" custScaleY="44747" custLinFactNeighborX="-59653" custLinFactNeighborY="-21063">
        <dgm:presLayoutVars>
          <dgm:bulletEnabled val="1"/>
        </dgm:presLayoutVars>
      </dgm:prSet>
      <dgm:spPr/>
    </dgm:pt>
    <dgm:pt modelId="{0F893E2E-D92F-4B5D-A3F2-2DCE39C0C49D}" type="pres">
      <dgm:prSet presAssocID="{A2374B73-EAA7-4527-ABA9-23777FC0D4F8}" presName="Name13" presStyleLbl="parChTrans1D2" presStyleIdx="4" presStyleCnt="9"/>
      <dgm:spPr/>
    </dgm:pt>
    <dgm:pt modelId="{FE64F73C-01E8-4F13-AD36-663813C237C1}" type="pres">
      <dgm:prSet presAssocID="{92E69DCC-E713-4802-B3E8-0962F7F2EDF3}" presName="childText" presStyleLbl="bgAcc1" presStyleIdx="4" presStyleCnt="9" custScaleX="151759" custScaleY="35566" custLinFactNeighborX="-60832" custLinFactNeighborY="-29155">
        <dgm:presLayoutVars>
          <dgm:bulletEnabled val="1"/>
        </dgm:presLayoutVars>
      </dgm:prSet>
      <dgm:spPr/>
    </dgm:pt>
    <dgm:pt modelId="{01D72F3F-643C-4B91-A1E7-459344F1D71B}" type="pres">
      <dgm:prSet presAssocID="{9CA36647-1F42-40A5-BB4A-E0A82621BEA1}" presName="root" presStyleCnt="0"/>
      <dgm:spPr/>
    </dgm:pt>
    <dgm:pt modelId="{404FB066-B4FA-49E8-AEDC-D62E435EB222}" type="pres">
      <dgm:prSet presAssocID="{9CA36647-1F42-40A5-BB4A-E0A82621BEA1}" presName="rootComposite" presStyleCnt="0"/>
      <dgm:spPr/>
    </dgm:pt>
    <dgm:pt modelId="{98A70B03-92EF-4A29-AF0A-9233E2CD6AC3}" type="pres">
      <dgm:prSet presAssocID="{9CA36647-1F42-40A5-BB4A-E0A82621BEA1}" presName="rootText" presStyleLbl="node1" presStyleIdx="1" presStyleCnt="3" custScaleX="134343" custScaleY="61517" custLinFactNeighborX="-9989" custLinFactNeighborY="174"/>
      <dgm:spPr/>
    </dgm:pt>
    <dgm:pt modelId="{BF470491-5817-4FA9-87DD-73D2346607C0}" type="pres">
      <dgm:prSet presAssocID="{9CA36647-1F42-40A5-BB4A-E0A82621BEA1}" presName="rootConnector" presStyleLbl="node1" presStyleIdx="1" presStyleCnt="3"/>
      <dgm:spPr/>
    </dgm:pt>
    <dgm:pt modelId="{E4558A9A-D1F3-45EA-8C6C-3074D5124C3E}" type="pres">
      <dgm:prSet presAssocID="{9CA36647-1F42-40A5-BB4A-E0A82621BEA1}" presName="childShape" presStyleCnt="0"/>
      <dgm:spPr/>
    </dgm:pt>
    <dgm:pt modelId="{2EE32BD2-3324-4DE0-992C-2F9A14E8CD33}" type="pres">
      <dgm:prSet presAssocID="{39FF19CB-7256-4A6E-9E56-041104E92736}" presName="Name13" presStyleLbl="parChTrans1D2" presStyleIdx="5" presStyleCnt="9"/>
      <dgm:spPr/>
    </dgm:pt>
    <dgm:pt modelId="{B2F25CCC-88F0-4D29-BA3F-5886E53744F1}" type="pres">
      <dgm:prSet presAssocID="{A00FDBFF-4E0B-4A17-AA50-7961DD785AA8}" presName="childText" presStyleLbl="bgAcc1" presStyleIdx="5" presStyleCnt="9" custScaleX="111665" custScaleY="78318" custLinFactNeighborX="1469" custLinFactNeighborY="-2350">
        <dgm:presLayoutVars>
          <dgm:bulletEnabled val="1"/>
        </dgm:presLayoutVars>
      </dgm:prSet>
      <dgm:spPr/>
    </dgm:pt>
    <dgm:pt modelId="{CA83FCDD-B4A7-4B0E-B3BB-979FDCE7026B}" type="pres">
      <dgm:prSet presAssocID="{15F49270-737F-4B8A-B5C4-E3DB6186D5EC}" presName="Name13" presStyleLbl="parChTrans1D2" presStyleIdx="6" presStyleCnt="9"/>
      <dgm:spPr/>
    </dgm:pt>
    <dgm:pt modelId="{4032D468-2793-428A-A6BB-827AB63B49D2}" type="pres">
      <dgm:prSet presAssocID="{2A727789-7CC9-404C-A153-ABAA927FCE3F}" presName="childText" presStyleLbl="bgAcc1" presStyleIdx="6" presStyleCnt="9" custScaleX="113780" custScaleY="85078" custLinFactNeighborX="2203" custLinFactNeighborY="-11146">
        <dgm:presLayoutVars>
          <dgm:bulletEnabled val="1"/>
        </dgm:presLayoutVars>
      </dgm:prSet>
      <dgm:spPr/>
    </dgm:pt>
    <dgm:pt modelId="{AEC8719A-90F9-4A4C-8DC2-BFF28D40BDBB}" type="pres">
      <dgm:prSet presAssocID="{B995E154-E7DB-4527-A608-8B5DEFF5E684}" presName="root" presStyleCnt="0"/>
      <dgm:spPr/>
    </dgm:pt>
    <dgm:pt modelId="{257E283C-134A-448C-837B-9B2BE857F6CC}" type="pres">
      <dgm:prSet presAssocID="{B995E154-E7DB-4527-A608-8B5DEFF5E684}" presName="rootComposite" presStyleCnt="0"/>
      <dgm:spPr/>
    </dgm:pt>
    <dgm:pt modelId="{69E1864C-568C-492B-B105-7DF01A5AF34A}" type="pres">
      <dgm:prSet presAssocID="{B995E154-E7DB-4527-A608-8B5DEFF5E684}" presName="rootText" presStyleLbl="node1" presStyleIdx="2" presStyleCnt="3" custScaleY="54563"/>
      <dgm:spPr/>
    </dgm:pt>
    <dgm:pt modelId="{26499F59-EDEA-4326-87ED-64AE183F6E5D}" type="pres">
      <dgm:prSet presAssocID="{B995E154-E7DB-4527-A608-8B5DEFF5E684}" presName="rootConnector" presStyleLbl="node1" presStyleIdx="2" presStyleCnt="3"/>
      <dgm:spPr/>
    </dgm:pt>
    <dgm:pt modelId="{4EFEAE82-9A61-4745-8950-D64A5BBF8C60}" type="pres">
      <dgm:prSet presAssocID="{B995E154-E7DB-4527-A608-8B5DEFF5E684}" presName="childShape" presStyleCnt="0"/>
      <dgm:spPr/>
    </dgm:pt>
    <dgm:pt modelId="{1F00B03E-DEE9-4D22-AE18-8F9ED9CE1400}" type="pres">
      <dgm:prSet presAssocID="{0EDB44D5-235B-4289-B68D-54746B722F1B}" presName="Name13" presStyleLbl="parChTrans1D2" presStyleIdx="7" presStyleCnt="9"/>
      <dgm:spPr/>
    </dgm:pt>
    <dgm:pt modelId="{90D46BF3-F1A6-43F0-9428-F55B11396391}" type="pres">
      <dgm:prSet presAssocID="{15583C77-8461-43B6-8EDA-B8FF5626E96A}" presName="childText" presStyleLbl="bgAcc1" presStyleIdx="7" presStyleCnt="9" custScaleX="126264" custScaleY="125376">
        <dgm:presLayoutVars>
          <dgm:bulletEnabled val="1"/>
        </dgm:presLayoutVars>
      </dgm:prSet>
      <dgm:spPr/>
    </dgm:pt>
    <dgm:pt modelId="{EC67345C-E2E8-4499-A823-715488CD4C6E}" type="pres">
      <dgm:prSet presAssocID="{B1C55A20-4724-47B3-A58E-222A9F823166}" presName="Name13" presStyleLbl="parChTrans1D2" presStyleIdx="8" presStyleCnt="9"/>
      <dgm:spPr/>
    </dgm:pt>
    <dgm:pt modelId="{13EA624E-6F60-4E9F-A627-11CAD8E82365}" type="pres">
      <dgm:prSet presAssocID="{473AEDE4-ED70-44C0-82B4-D2C55F360E7F}" presName="childText" presStyleLbl="bgAcc1" presStyleIdx="8" presStyleCnt="9" custScaleX="132295" custScaleY="155844">
        <dgm:presLayoutVars>
          <dgm:bulletEnabled val="1"/>
        </dgm:presLayoutVars>
      </dgm:prSet>
      <dgm:spPr/>
    </dgm:pt>
  </dgm:ptLst>
  <dgm:cxnLst>
    <dgm:cxn modelId="{8A8B1F00-7AD5-44A8-BF82-F62738790836}" type="presOf" srcId="{9CA36647-1F42-40A5-BB4A-E0A82621BEA1}" destId="{98A70B03-92EF-4A29-AF0A-9233E2CD6AC3}" srcOrd="0" destOrd="0" presId="urn:microsoft.com/office/officeart/2005/8/layout/hierarchy3"/>
    <dgm:cxn modelId="{33ED3E04-49A6-4F72-94F3-D62F6B4EF91D}" type="presOf" srcId="{51F1F021-B03C-4488-863F-E0AFA7F303EC}" destId="{5FD8BC6E-2B11-457E-8C80-2EC074207430}" srcOrd="0" destOrd="0" presId="urn:microsoft.com/office/officeart/2005/8/layout/hierarchy3"/>
    <dgm:cxn modelId="{DAE65C1B-A68C-4162-ADD2-1D81D1DF24DC}" srcId="{B995E154-E7DB-4527-A608-8B5DEFF5E684}" destId="{15583C77-8461-43B6-8EDA-B8FF5626E96A}" srcOrd="0" destOrd="0" parTransId="{0EDB44D5-235B-4289-B68D-54746B722F1B}" sibTransId="{6D24B355-C04C-4258-BA0D-13825BD07B01}"/>
    <dgm:cxn modelId="{EE80A41C-5B5F-4B0A-85FA-C6C16B0B1160}" srcId="{CEA7F873-08DC-4D2E-9275-3AECA9F2D95B}" destId="{CDF3FD56-3187-47B9-B6A5-B4BFE33825B3}" srcOrd="3" destOrd="0" parTransId="{91D8EFA2-6237-4344-A468-512EEE7BD011}" sibTransId="{3A2F747E-404A-4B7E-9D45-6A2886629054}"/>
    <dgm:cxn modelId="{83D0652D-1248-4DC2-8DC0-70BA14755D82}" type="presOf" srcId="{91D8EFA2-6237-4344-A468-512EEE7BD011}" destId="{F67ECEE3-3086-48D2-8A1A-89B83C37A085}" srcOrd="0" destOrd="0" presId="urn:microsoft.com/office/officeart/2005/8/layout/hierarchy3"/>
    <dgm:cxn modelId="{D8055E30-142D-4ED2-A2C7-82FB7B3EDF0F}" type="presOf" srcId="{CEA7F873-08DC-4D2E-9275-3AECA9F2D95B}" destId="{FD02C8DA-AD7E-4270-8FDD-833FBDF699B3}" srcOrd="0" destOrd="0" presId="urn:microsoft.com/office/officeart/2005/8/layout/hierarchy3"/>
    <dgm:cxn modelId="{94355433-3CF4-46D0-A66B-F8FD7C8CDA34}" type="presOf" srcId="{B995E154-E7DB-4527-A608-8B5DEFF5E684}" destId="{26499F59-EDEA-4326-87ED-64AE183F6E5D}" srcOrd="1" destOrd="0" presId="urn:microsoft.com/office/officeart/2005/8/layout/hierarchy3"/>
    <dgm:cxn modelId="{CA17E03D-45BD-4B81-8B54-FD9FD821D923}" type="presOf" srcId="{B1C55A20-4724-47B3-A58E-222A9F823166}" destId="{EC67345C-E2E8-4499-A823-715488CD4C6E}" srcOrd="0" destOrd="0" presId="urn:microsoft.com/office/officeart/2005/8/layout/hierarchy3"/>
    <dgm:cxn modelId="{08EDEE3D-C960-429F-B8EC-B58F459D94C4}" type="presOf" srcId="{A2374B73-EAA7-4527-ABA9-23777FC0D4F8}" destId="{0F893E2E-D92F-4B5D-A3F2-2DCE39C0C49D}" srcOrd="0" destOrd="0" presId="urn:microsoft.com/office/officeart/2005/8/layout/hierarchy3"/>
    <dgm:cxn modelId="{AF869B5B-8BBA-4CCE-8366-EA0E48167D11}" srcId="{9CA36647-1F42-40A5-BB4A-E0A82621BEA1}" destId="{A00FDBFF-4E0B-4A17-AA50-7961DD785AA8}" srcOrd="0" destOrd="0" parTransId="{39FF19CB-7256-4A6E-9E56-041104E92736}" sibTransId="{323AB9AF-3FDB-4649-A380-141228442F24}"/>
    <dgm:cxn modelId="{9179AC43-52F0-47CF-B651-4DF1A20998A4}" type="presOf" srcId="{92E69DCC-E713-4802-B3E8-0962F7F2EDF3}" destId="{FE64F73C-01E8-4F13-AD36-663813C237C1}" srcOrd="0" destOrd="0" presId="urn:microsoft.com/office/officeart/2005/8/layout/hierarchy3"/>
    <dgm:cxn modelId="{8C79C943-A397-48FF-B507-CD40AFA40E3A}" type="presOf" srcId="{473AEDE4-ED70-44C0-82B4-D2C55F360E7F}" destId="{13EA624E-6F60-4E9F-A627-11CAD8E82365}" srcOrd="0" destOrd="0" presId="urn:microsoft.com/office/officeart/2005/8/layout/hierarchy3"/>
    <dgm:cxn modelId="{1D331F66-98FB-4817-B62A-D85233CB72AE}" type="presOf" srcId="{790CC939-E784-4185-8914-E53135A42E03}" destId="{EA244B89-730A-46DA-847F-97201B2994FC}" srcOrd="0" destOrd="0" presId="urn:microsoft.com/office/officeart/2005/8/layout/hierarchy3"/>
    <dgm:cxn modelId="{1C792A68-F502-47A3-8CC6-D50CADB18C30}" srcId="{CEA7F873-08DC-4D2E-9275-3AECA9F2D95B}" destId="{9A7248DB-2242-4EA3-A354-CFD82DA1BB72}" srcOrd="2" destOrd="0" parTransId="{9FB8E5F5-767C-4951-9445-4C8CCD00F0E0}" sibTransId="{C05B352B-2BD3-4A05-8E5D-6F1C17FCD5BB}"/>
    <dgm:cxn modelId="{0E501F70-6C49-4BBA-9971-CA2B53DB80EF}" srcId="{CEA7F873-08DC-4D2E-9275-3AECA9F2D95B}" destId="{7CC28C00-504F-40EF-A422-DEB03C0F12A3}" srcOrd="0" destOrd="0" parTransId="{4700D81F-C3B1-4B43-A295-8D17041FF9C1}" sibTransId="{F776511D-3F41-4A5C-B0E9-3C4945DF9789}"/>
    <dgm:cxn modelId="{5F72D757-B391-4537-933E-D82DE6FCDD99}" type="presOf" srcId="{7CC28C00-504F-40EF-A422-DEB03C0F12A3}" destId="{AB23060C-A3EA-4996-97E5-36D91BBEF2DA}" srcOrd="0" destOrd="0" presId="urn:microsoft.com/office/officeart/2005/8/layout/hierarchy3"/>
    <dgm:cxn modelId="{964F0978-ED90-4EAC-86BE-3929E19CBAB8}" srcId="{EF2F16F9-F989-4FD5-9E54-F3951FD5ED9F}" destId="{CEA7F873-08DC-4D2E-9275-3AECA9F2D95B}" srcOrd="0" destOrd="0" parTransId="{432884A2-B766-482B-8F0A-59D51C0D182E}" sibTransId="{384EC356-87DD-4003-B2D8-368F332C75C4}"/>
    <dgm:cxn modelId="{95914C79-F88C-460D-AB9B-1B652D8C705F}" srcId="{9CA36647-1F42-40A5-BB4A-E0A82621BEA1}" destId="{2A727789-7CC9-404C-A153-ABAA927FCE3F}" srcOrd="1" destOrd="0" parTransId="{15F49270-737F-4B8A-B5C4-E3DB6186D5EC}" sibTransId="{2EF9141B-3063-4030-96FB-315E63FDFA25}"/>
    <dgm:cxn modelId="{A5C66D86-9A4D-45B2-823F-C93D96D3E787}" srcId="{EF2F16F9-F989-4FD5-9E54-F3951FD5ED9F}" destId="{B995E154-E7DB-4527-A608-8B5DEFF5E684}" srcOrd="2" destOrd="0" parTransId="{7DECD4C2-8930-4056-8D34-4E2B391C6FBE}" sibTransId="{C2359322-1D9F-4934-8631-0F6C3D346AA1}"/>
    <dgm:cxn modelId="{09F8A187-1B1A-4C3A-A8C2-F488DF9396C1}" type="presOf" srcId="{0EDB44D5-235B-4289-B68D-54746B722F1B}" destId="{1F00B03E-DEE9-4D22-AE18-8F9ED9CE1400}" srcOrd="0" destOrd="0" presId="urn:microsoft.com/office/officeart/2005/8/layout/hierarchy3"/>
    <dgm:cxn modelId="{7C27518A-D463-40DE-B83F-AC8EB852DB32}" srcId="{EF2F16F9-F989-4FD5-9E54-F3951FD5ED9F}" destId="{9CA36647-1F42-40A5-BB4A-E0A82621BEA1}" srcOrd="1" destOrd="0" parTransId="{1EA6F16E-681D-4770-8DCD-3058CD00BDE6}" sibTransId="{AA005C56-952A-4309-B43F-1A8E6193FB99}"/>
    <dgm:cxn modelId="{8789818A-97E6-4EE1-B63B-08D59F13389B}" type="presOf" srcId="{9A7248DB-2242-4EA3-A354-CFD82DA1BB72}" destId="{91D070DE-E3D8-4340-82CF-A02A88314A29}" srcOrd="0" destOrd="0" presId="urn:microsoft.com/office/officeart/2005/8/layout/hierarchy3"/>
    <dgm:cxn modelId="{A43D5F94-B262-4D4C-BFFA-2E3C09005575}" type="presOf" srcId="{2A727789-7CC9-404C-A153-ABAA927FCE3F}" destId="{4032D468-2793-428A-A6BB-827AB63B49D2}" srcOrd="0" destOrd="0" presId="urn:microsoft.com/office/officeart/2005/8/layout/hierarchy3"/>
    <dgm:cxn modelId="{185A659D-4E1A-45BA-81D2-767F902AD857}" type="presOf" srcId="{15F49270-737F-4B8A-B5C4-E3DB6186D5EC}" destId="{CA83FCDD-B4A7-4B0E-B3BB-979FDCE7026B}" srcOrd="0" destOrd="0" presId="urn:microsoft.com/office/officeart/2005/8/layout/hierarchy3"/>
    <dgm:cxn modelId="{43806BA5-7A34-4125-8437-637AB6380B23}" type="presOf" srcId="{39FF19CB-7256-4A6E-9E56-041104E92736}" destId="{2EE32BD2-3324-4DE0-992C-2F9A14E8CD33}" srcOrd="0" destOrd="0" presId="urn:microsoft.com/office/officeart/2005/8/layout/hierarchy3"/>
    <dgm:cxn modelId="{12015AA7-6B41-44C3-820D-E1AA927261E3}" type="presOf" srcId="{CDF3FD56-3187-47B9-B6A5-B4BFE33825B3}" destId="{099744A4-F33B-467A-90F0-1859708BACFD}" srcOrd="0" destOrd="0" presId="urn:microsoft.com/office/officeart/2005/8/layout/hierarchy3"/>
    <dgm:cxn modelId="{27057EB1-8CE1-4297-A84E-D90BDA5D0286}" srcId="{CEA7F873-08DC-4D2E-9275-3AECA9F2D95B}" destId="{92E69DCC-E713-4802-B3E8-0962F7F2EDF3}" srcOrd="4" destOrd="0" parTransId="{A2374B73-EAA7-4527-ABA9-23777FC0D4F8}" sibTransId="{220A37D1-757A-44EE-84F7-E38AB9DD5A87}"/>
    <dgm:cxn modelId="{BDEC7DC6-7D40-4BD3-B0DD-1BBCA3E320EC}" type="presOf" srcId="{B995E154-E7DB-4527-A608-8B5DEFF5E684}" destId="{69E1864C-568C-492B-B105-7DF01A5AF34A}" srcOrd="0" destOrd="0" presId="urn:microsoft.com/office/officeart/2005/8/layout/hierarchy3"/>
    <dgm:cxn modelId="{B55E63C7-1FD3-4CCD-8B6D-F0533ED44700}" type="presOf" srcId="{A00FDBFF-4E0B-4A17-AA50-7961DD785AA8}" destId="{B2F25CCC-88F0-4D29-BA3F-5886E53744F1}" srcOrd="0" destOrd="0" presId="urn:microsoft.com/office/officeart/2005/8/layout/hierarchy3"/>
    <dgm:cxn modelId="{61F408CC-46F4-46A9-903E-220BD4BE3FF9}" srcId="{CEA7F873-08DC-4D2E-9275-3AECA9F2D95B}" destId="{790CC939-E784-4185-8914-E53135A42E03}" srcOrd="1" destOrd="0" parTransId="{51F1F021-B03C-4488-863F-E0AFA7F303EC}" sibTransId="{4C340BEA-41B6-42B9-9EDE-DF27DA5BE173}"/>
    <dgm:cxn modelId="{B0EB22CF-072D-46B1-BD22-606860B17A96}" type="presOf" srcId="{EF2F16F9-F989-4FD5-9E54-F3951FD5ED9F}" destId="{DB41D2BD-D536-45A2-837A-A017E9C38263}" srcOrd="0" destOrd="0" presId="urn:microsoft.com/office/officeart/2005/8/layout/hierarchy3"/>
    <dgm:cxn modelId="{26FDA6D0-2062-4E54-B9E0-B19B26C0E835}" type="presOf" srcId="{9FB8E5F5-767C-4951-9445-4C8CCD00F0E0}" destId="{8CA5DE0D-F038-4839-8F75-D31CF83210BB}" srcOrd="0" destOrd="0" presId="urn:microsoft.com/office/officeart/2005/8/layout/hierarchy3"/>
    <dgm:cxn modelId="{9B1351D3-4FB2-42A7-BBDE-24ECFC07F598}" srcId="{B995E154-E7DB-4527-A608-8B5DEFF5E684}" destId="{473AEDE4-ED70-44C0-82B4-D2C55F360E7F}" srcOrd="1" destOrd="0" parTransId="{B1C55A20-4724-47B3-A58E-222A9F823166}" sibTransId="{7D526A18-982D-4A10-A11D-3CAB161F07AF}"/>
    <dgm:cxn modelId="{A1F366D7-0868-4C57-8932-D65FCFF71C81}" type="presOf" srcId="{CEA7F873-08DC-4D2E-9275-3AECA9F2D95B}" destId="{3AE303EE-106F-4700-B8D0-BFA85CDCDE8C}" srcOrd="1" destOrd="0" presId="urn:microsoft.com/office/officeart/2005/8/layout/hierarchy3"/>
    <dgm:cxn modelId="{FCF14DE5-9AB3-4022-98B2-8611ACE333EE}" type="presOf" srcId="{4700D81F-C3B1-4B43-A295-8D17041FF9C1}" destId="{CC55E100-7C8E-4F2A-AAE2-88ED5239EF01}" srcOrd="0" destOrd="0" presId="urn:microsoft.com/office/officeart/2005/8/layout/hierarchy3"/>
    <dgm:cxn modelId="{0F143AE6-E0EB-4277-8B75-40258DC02EA2}" type="presOf" srcId="{15583C77-8461-43B6-8EDA-B8FF5626E96A}" destId="{90D46BF3-F1A6-43F0-9428-F55B11396391}" srcOrd="0" destOrd="0" presId="urn:microsoft.com/office/officeart/2005/8/layout/hierarchy3"/>
    <dgm:cxn modelId="{E55C8FF2-C2EF-4430-9592-28AD9A6E3F13}" type="presOf" srcId="{9CA36647-1F42-40A5-BB4A-E0A82621BEA1}" destId="{BF470491-5817-4FA9-87DD-73D2346607C0}" srcOrd="1" destOrd="0" presId="urn:microsoft.com/office/officeart/2005/8/layout/hierarchy3"/>
    <dgm:cxn modelId="{F9900D67-D9CD-45EC-8321-5CEE3B0F7436}" type="presParOf" srcId="{DB41D2BD-D536-45A2-837A-A017E9C38263}" destId="{395D4B53-0629-405C-BB73-364CA2A40049}" srcOrd="0" destOrd="0" presId="urn:microsoft.com/office/officeart/2005/8/layout/hierarchy3"/>
    <dgm:cxn modelId="{9567104A-3DA0-44B7-9D89-362CBEEFC4B5}" type="presParOf" srcId="{395D4B53-0629-405C-BB73-364CA2A40049}" destId="{5ACD58E7-B41E-41A8-A602-B6EF8EC1B7FB}" srcOrd="0" destOrd="0" presId="urn:microsoft.com/office/officeart/2005/8/layout/hierarchy3"/>
    <dgm:cxn modelId="{AA5DC633-0CA8-475D-BD10-6DA0B8AB5213}" type="presParOf" srcId="{5ACD58E7-B41E-41A8-A602-B6EF8EC1B7FB}" destId="{FD02C8DA-AD7E-4270-8FDD-833FBDF699B3}" srcOrd="0" destOrd="0" presId="urn:microsoft.com/office/officeart/2005/8/layout/hierarchy3"/>
    <dgm:cxn modelId="{EF1A620B-9406-4ECE-AB8D-067178A8E1BE}" type="presParOf" srcId="{5ACD58E7-B41E-41A8-A602-B6EF8EC1B7FB}" destId="{3AE303EE-106F-4700-B8D0-BFA85CDCDE8C}" srcOrd="1" destOrd="0" presId="urn:microsoft.com/office/officeart/2005/8/layout/hierarchy3"/>
    <dgm:cxn modelId="{EDE25F6A-22BA-4B93-A823-1687B65283D4}" type="presParOf" srcId="{395D4B53-0629-405C-BB73-364CA2A40049}" destId="{5DCB1E84-E598-4523-A9F1-F0964720EF2D}" srcOrd="1" destOrd="0" presId="urn:microsoft.com/office/officeart/2005/8/layout/hierarchy3"/>
    <dgm:cxn modelId="{F3214EF4-6927-493F-8126-8C9FA70FF053}" type="presParOf" srcId="{5DCB1E84-E598-4523-A9F1-F0964720EF2D}" destId="{CC55E100-7C8E-4F2A-AAE2-88ED5239EF01}" srcOrd="0" destOrd="0" presId="urn:microsoft.com/office/officeart/2005/8/layout/hierarchy3"/>
    <dgm:cxn modelId="{35283E22-C2C4-4FD3-BF4E-3C1C235F0D12}" type="presParOf" srcId="{5DCB1E84-E598-4523-A9F1-F0964720EF2D}" destId="{AB23060C-A3EA-4996-97E5-36D91BBEF2DA}" srcOrd="1" destOrd="0" presId="urn:microsoft.com/office/officeart/2005/8/layout/hierarchy3"/>
    <dgm:cxn modelId="{F4AF9128-DF7E-489A-9D3F-450D365FE87E}" type="presParOf" srcId="{5DCB1E84-E598-4523-A9F1-F0964720EF2D}" destId="{5FD8BC6E-2B11-457E-8C80-2EC074207430}" srcOrd="2" destOrd="0" presId="urn:microsoft.com/office/officeart/2005/8/layout/hierarchy3"/>
    <dgm:cxn modelId="{97353C63-49BA-478E-B662-0805D2479E10}" type="presParOf" srcId="{5DCB1E84-E598-4523-A9F1-F0964720EF2D}" destId="{EA244B89-730A-46DA-847F-97201B2994FC}" srcOrd="3" destOrd="0" presId="urn:microsoft.com/office/officeart/2005/8/layout/hierarchy3"/>
    <dgm:cxn modelId="{1005BAA1-03FF-4DAE-A231-7AF32E3299C9}" type="presParOf" srcId="{5DCB1E84-E598-4523-A9F1-F0964720EF2D}" destId="{8CA5DE0D-F038-4839-8F75-D31CF83210BB}" srcOrd="4" destOrd="0" presId="urn:microsoft.com/office/officeart/2005/8/layout/hierarchy3"/>
    <dgm:cxn modelId="{8129C021-F821-4D80-A2D7-1956A938E16A}" type="presParOf" srcId="{5DCB1E84-E598-4523-A9F1-F0964720EF2D}" destId="{91D070DE-E3D8-4340-82CF-A02A88314A29}" srcOrd="5" destOrd="0" presId="urn:microsoft.com/office/officeart/2005/8/layout/hierarchy3"/>
    <dgm:cxn modelId="{58B9FF63-A612-4353-AF9F-66D7A2D7DA92}" type="presParOf" srcId="{5DCB1E84-E598-4523-A9F1-F0964720EF2D}" destId="{F67ECEE3-3086-48D2-8A1A-89B83C37A085}" srcOrd="6" destOrd="0" presId="urn:microsoft.com/office/officeart/2005/8/layout/hierarchy3"/>
    <dgm:cxn modelId="{41AAF49F-62B3-46CB-B4F7-569D3792B5C9}" type="presParOf" srcId="{5DCB1E84-E598-4523-A9F1-F0964720EF2D}" destId="{099744A4-F33B-467A-90F0-1859708BACFD}" srcOrd="7" destOrd="0" presId="urn:microsoft.com/office/officeart/2005/8/layout/hierarchy3"/>
    <dgm:cxn modelId="{213423F7-E117-475C-B576-5B9FC1C07AAA}" type="presParOf" srcId="{5DCB1E84-E598-4523-A9F1-F0964720EF2D}" destId="{0F893E2E-D92F-4B5D-A3F2-2DCE39C0C49D}" srcOrd="8" destOrd="0" presId="urn:microsoft.com/office/officeart/2005/8/layout/hierarchy3"/>
    <dgm:cxn modelId="{3BF40A24-A509-4658-88E1-8535407847BC}" type="presParOf" srcId="{5DCB1E84-E598-4523-A9F1-F0964720EF2D}" destId="{FE64F73C-01E8-4F13-AD36-663813C237C1}" srcOrd="9" destOrd="0" presId="urn:microsoft.com/office/officeart/2005/8/layout/hierarchy3"/>
    <dgm:cxn modelId="{813AB5D4-5415-46AC-B477-FFE2D787F891}" type="presParOf" srcId="{DB41D2BD-D536-45A2-837A-A017E9C38263}" destId="{01D72F3F-643C-4B91-A1E7-459344F1D71B}" srcOrd="1" destOrd="0" presId="urn:microsoft.com/office/officeart/2005/8/layout/hierarchy3"/>
    <dgm:cxn modelId="{1ABBAE58-24D4-4E14-A97C-4A4C87FD85FC}" type="presParOf" srcId="{01D72F3F-643C-4B91-A1E7-459344F1D71B}" destId="{404FB066-B4FA-49E8-AEDC-D62E435EB222}" srcOrd="0" destOrd="0" presId="urn:microsoft.com/office/officeart/2005/8/layout/hierarchy3"/>
    <dgm:cxn modelId="{CE49A9BD-8D2D-4914-B968-28E1D47F2315}" type="presParOf" srcId="{404FB066-B4FA-49E8-AEDC-D62E435EB222}" destId="{98A70B03-92EF-4A29-AF0A-9233E2CD6AC3}" srcOrd="0" destOrd="0" presId="urn:microsoft.com/office/officeart/2005/8/layout/hierarchy3"/>
    <dgm:cxn modelId="{CC42DA1F-D99D-4FF3-9435-AFE2AD0B05C5}" type="presParOf" srcId="{404FB066-B4FA-49E8-AEDC-D62E435EB222}" destId="{BF470491-5817-4FA9-87DD-73D2346607C0}" srcOrd="1" destOrd="0" presId="urn:microsoft.com/office/officeart/2005/8/layout/hierarchy3"/>
    <dgm:cxn modelId="{B9BAFEC3-75FE-4936-A693-27BE785711DA}" type="presParOf" srcId="{01D72F3F-643C-4B91-A1E7-459344F1D71B}" destId="{E4558A9A-D1F3-45EA-8C6C-3074D5124C3E}" srcOrd="1" destOrd="0" presId="urn:microsoft.com/office/officeart/2005/8/layout/hierarchy3"/>
    <dgm:cxn modelId="{3CA8D339-04C1-4625-9CB5-DA2938E3675B}" type="presParOf" srcId="{E4558A9A-D1F3-45EA-8C6C-3074D5124C3E}" destId="{2EE32BD2-3324-4DE0-992C-2F9A14E8CD33}" srcOrd="0" destOrd="0" presId="urn:microsoft.com/office/officeart/2005/8/layout/hierarchy3"/>
    <dgm:cxn modelId="{41CD31F4-EF1E-4D9C-BDE9-CE0B48901CEF}" type="presParOf" srcId="{E4558A9A-D1F3-45EA-8C6C-3074D5124C3E}" destId="{B2F25CCC-88F0-4D29-BA3F-5886E53744F1}" srcOrd="1" destOrd="0" presId="urn:microsoft.com/office/officeart/2005/8/layout/hierarchy3"/>
    <dgm:cxn modelId="{ECF52DCA-97E9-4CB2-A49F-807BF8D0A72E}" type="presParOf" srcId="{E4558A9A-D1F3-45EA-8C6C-3074D5124C3E}" destId="{CA83FCDD-B4A7-4B0E-B3BB-979FDCE7026B}" srcOrd="2" destOrd="0" presId="urn:microsoft.com/office/officeart/2005/8/layout/hierarchy3"/>
    <dgm:cxn modelId="{54FE7C23-A89A-4556-B2AC-E5BF22386C53}" type="presParOf" srcId="{E4558A9A-D1F3-45EA-8C6C-3074D5124C3E}" destId="{4032D468-2793-428A-A6BB-827AB63B49D2}" srcOrd="3" destOrd="0" presId="urn:microsoft.com/office/officeart/2005/8/layout/hierarchy3"/>
    <dgm:cxn modelId="{6DC1A104-F79D-4524-BAC8-7EBBC0C7E3EB}" type="presParOf" srcId="{DB41D2BD-D536-45A2-837A-A017E9C38263}" destId="{AEC8719A-90F9-4A4C-8DC2-BFF28D40BDBB}" srcOrd="2" destOrd="0" presId="urn:microsoft.com/office/officeart/2005/8/layout/hierarchy3"/>
    <dgm:cxn modelId="{EE06A672-C2E4-40E1-ACB7-BB45FE694EDA}" type="presParOf" srcId="{AEC8719A-90F9-4A4C-8DC2-BFF28D40BDBB}" destId="{257E283C-134A-448C-837B-9B2BE857F6CC}" srcOrd="0" destOrd="0" presId="urn:microsoft.com/office/officeart/2005/8/layout/hierarchy3"/>
    <dgm:cxn modelId="{0022E216-5D04-4189-BABB-286B95302AC1}" type="presParOf" srcId="{257E283C-134A-448C-837B-9B2BE857F6CC}" destId="{69E1864C-568C-492B-B105-7DF01A5AF34A}" srcOrd="0" destOrd="0" presId="urn:microsoft.com/office/officeart/2005/8/layout/hierarchy3"/>
    <dgm:cxn modelId="{38F5E34F-0594-4F21-A03E-EF846BFE9198}" type="presParOf" srcId="{257E283C-134A-448C-837B-9B2BE857F6CC}" destId="{26499F59-EDEA-4326-87ED-64AE183F6E5D}" srcOrd="1" destOrd="0" presId="urn:microsoft.com/office/officeart/2005/8/layout/hierarchy3"/>
    <dgm:cxn modelId="{ED6CEDEE-1AF0-4D48-AA6A-4CA4CAC4978C}" type="presParOf" srcId="{AEC8719A-90F9-4A4C-8DC2-BFF28D40BDBB}" destId="{4EFEAE82-9A61-4745-8950-D64A5BBF8C60}" srcOrd="1" destOrd="0" presId="urn:microsoft.com/office/officeart/2005/8/layout/hierarchy3"/>
    <dgm:cxn modelId="{DCCEBD06-45D4-4EE2-A8BF-31A0DC1AFF1B}" type="presParOf" srcId="{4EFEAE82-9A61-4745-8950-D64A5BBF8C60}" destId="{1F00B03E-DEE9-4D22-AE18-8F9ED9CE1400}" srcOrd="0" destOrd="0" presId="urn:microsoft.com/office/officeart/2005/8/layout/hierarchy3"/>
    <dgm:cxn modelId="{B90E652A-685B-4046-BA63-657C672F396A}" type="presParOf" srcId="{4EFEAE82-9A61-4745-8950-D64A5BBF8C60}" destId="{90D46BF3-F1A6-43F0-9428-F55B11396391}" srcOrd="1" destOrd="0" presId="urn:microsoft.com/office/officeart/2005/8/layout/hierarchy3"/>
    <dgm:cxn modelId="{E864A3A5-1719-465A-8207-620B96358755}" type="presParOf" srcId="{4EFEAE82-9A61-4745-8950-D64A5BBF8C60}" destId="{EC67345C-E2E8-4499-A823-715488CD4C6E}" srcOrd="2" destOrd="0" presId="urn:microsoft.com/office/officeart/2005/8/layout/hierarchy3"/>
    <dgm:cxn modelId="{4B212D49-7F8D-49B6-A5A0-C045552A31D6}" type="presParOf" srcId="{4EFEAE82-9A61-4745-8950-D64A5BBF8C60}" destId="{13EA624E-6F60-4E9F-A627-11CAD8E8236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62E065-3C98-4466-8258-95679CCAA96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C511FF-CB3D-4589-80A2-EF5C29AF2AC9}">
      <dgm:prSet phldrT="[Testo]" custT="1"/>
      <dgm:spPr/>
      <dgm:t>
        <a:bodyPr/>
        <a:lstStyle/>
        <a:p>
          <a:r>
            <a:rPr lang="it-IT" sz="1400" dirty="0"/>
            <a:t>NUTRITION</a:t>
          </a:r>
        </a:p>
        <a:p>
          <a:r>
            <a:rPr lang="it-IT" sz="1400" dirty="0"/>
            <a:t>(AKD</a:t>
          </a:r>
          <a:r>
            <a:rPr lang="it-IT" sz="1200" dirty="0"/>
            <a:t>)</a:t>
          </a:r>
        </a:p>
      </dgm:t>
    </dgm:pt>
    <dgm:pt modelId="{EDBC725D-CE47-4BDF-8EA4-C4E7D42120B8}" type="parTrans" cxnId="{9AC1C488-8302-4B8E-BB47-71096A1645BA}">
      <dgm:prSet/>
      <dgm:spPr/>
      <dgm:t>
        <a:bodyPr/>
        <a:lstStyle/>
        <a:p>
          <a:endParaRPr lang="it-IT"/>
        </a:p>
      </dgm:t>
    </dgm:pt>
    <dgm:pt modelId="{32247414-2844-42AB-B3AB-D4912913F6A2}" type="sibTrans" cxnId="{9AC1C488-8302-4B8E-BB47-71096A1645BA}">
      <dgm:prSet/>
      <dgm:spPr/>
      <dgm:t>
        <a:bodyPr/>
        <a:lstStyle/>
        <a:p>
          <a:endParaRPr lang="it-IT"/>
        </a:p>
      </dgm:t>
    </dgm:pt>
    <dgm:pt modelId="{E4BEDBA8-22AD-4843-8730-F94BC2BE5629}">
      <dgm:prSet phldrT="[Testo]" custT="1"/>
      <dgm:spPr/>
      <dgm:t>
        <a:bodyPr/>
        <a:lstStyle/>
        <a:p>
          <a:r>
            <a:rPr lang="it-IT" sz="1400" dirty="0"/>
            <a:t>PROTECTION</a:t>
          </a:r>
        </a:p>
        <a:p>
          <a:r>
            <a:rPr lang="it-IT" sz="1400" dirty="0"/>
            <a:t>(AKD)</a:t>
          </a:r>
        </a:p>
      </dgm:t>
    </dgm:pt>
    <dgm:pt modelId="{7D4E5FC7-6BD0-438C-B671-6F19AD4F881B}" type="parTrans" cxnId="{C3D36F0F-6CD7-4D47-AA31-DBB4CB0F863C}">
      <dgm:prSet/>
      <dgm:spPr/>
      <dgm:t>
        <a:bodyPr/>
        <a:lstStyle/>
        <a:p>
          <a:endParaRPr lang="it-IT"/>
        </a:p>
      </dgm:t>
    </dgm:pt>
    <dgm:pt modelId="{99C4AF27-B65E-4B46-A4DE-E99EFB7AC5C8}" type="sibTrans" cxnId="{C3D36F0F-6CD7-4D47-AA31-DBB4CB0F863C}">
      <dgm:prSet/>
      <dgm:spPr/>
      <dgm:t>
        <a:bodyPr/>
        <a:lstStyle/>
        <a:p>
          <a:endParaRPr lang="it-IT"/>
        </a:p>
      </dgm:t>
    </dgm:pt>
    <dgm:pt modelId="{4BD32996-1683-4FC9-BEF9-E3267163B128}">
      <dgm:prSet phldrT="[Testo]" custT="1"/>
      <dgm:spPr/>
      <dgm:t>
        <a:bodyPr/>
        <a:lstStyle/>
        <a:p>
          <a:r>
            <a:rPr lang="it-IT" sz="1400" dirty="0"/>
            <a:t>SANTE</a:t>
          </a:r>
        </a:p>
        <a:p>
          <a:r>
            <a:rPr lang="it-IT" sz="1400" dirty="0"/>
            <a:t>(Federica Farolfi</a:t>
          </a:r>
          <a:r>
            <a:rPr lang="it-IT" sz="900" dirty="0"/>
            <a:t>)</a:t>
          </a:r>
        </a:p>
      </dgm:t>
    </dgm:pt>
    <dgm:pt modelId="{8705D0E5-1771-44C4-99C9-6E8B9C59A664}" type="parTrans" cxnId="{FA664EE5-B46D-4531-85DB-F12807778832}">
      <dgm:prSet/>
      <dgm:spPr/>
      <dgm:t>
        <a:bodyPr/>
        <a:lstStyle/>
        <a:p>
          <a:endParaRPr lang="it-IT"/>
        </a:p>
      </dgm:t>
    </dgm:pt>
    <dgm:pt modelId="{458140A1-C865-4F7A-B687-AAAF599F57F0}" type="sibTrans" cxnId="{FA664EE5-B46D-4531-85DB-F12807778832}">
      <dgm:prSet/>
      <dgm:spPr/>
      <dgm:t>
        <a:bodyPr/>
        <a:lstStyle/>
        <a:p>
          <a:endParaRPr lang="it-IT"/>
        </a:p>
      </dgm:t>
    </dgm:pt>
    <dgm:pt modelId="{BACDCEAE-4F08-467C-A239-95A3A6EEAAC0}">
      <dgm:prSet phldrT="[Testo]"/>
      <dgm:spPr>
        <a:blipFill rotWithShape="0">
          <a:blip xmlns:r="http://schemas.openxmlformats.org/officeDocument/2006/relationships" r:embed="rId1"/>
          <a:srcRect/>
          <a:stretch>
            <a:fillRect l="-25000" r="-25000"/>
          </a:stretch>
        </a:blipFill>
      </dgm:spPr>
      <dgm:t>
        <a:bodyPr/>
        <a:lstStyle/>
        <a:p>
          <a:r>
            <a:rPr lang="it-IT" dirty="0">
              <a:solidFill>
                <a:srgbClr val="002060"/>
              </a:solidFill>
            </a:rPr>
            <a:t>RCA</a:t>
          </a:r>
        </a:p>
      </dgm:t>
    </dgm:pt>
    <dgm:pt modelId="{1E9CAB53-89F2-47F3-B54D-700F8C471B12}" type="sibTrans" cxnId="{1DD1CA19-A6A0-4533-B3C9-219156E4C2CB}">
      <dgm:prSet/>
      <dgm:spPr/>
      <dgm:t>
        <a:bodyPr/>
        <a:lstStyle/>
        <a:p>
          <a:endParaRPr lang="it-IT"/>
        </a:p>
      </dgm:t>
    </dgm:pt>
    <dgm:pt modelId="{2C8B51BA-41BB-4B22-BB0F-027EFB03C5C6}" type="parTrans" cxnId="{1DD1CA19-A6A0-4533-B3C9-219156E4C2CB}">
      <dgm:prSet/>
      <dgm:spPr/>
      <dgm:t>
        <a:bodyPr/>
        <a:lstStyle/>
        <a:p>
          <a:endParaRPr lang="it-IT"/>
        </a:p>
      </dgm:t>
    </dgm:pt>
    <dgm:pt modelId="{F58D0EEE-F9A4-4A29-965E-A5291D56F467}">
      <dgm:prSet custT="1"/>
      <dgm:spPr/>
      <dgm:t>
        <a:bodyPr/>
        <a:lstStyle/>
        <a:p>
          <a:r>
            <a:rPr lang="it-IT" sz="1400" dirty="0"/>
            <a:t>EDUCATION</a:t>
          </a:r>
        </a:p>
        <a:p>
          <a:r>
            <a:rPr lang="it-IT" sz="1400" dirty="0"/>
            <a:t>(AKD)</a:t>
          </a:r>
        </a:p>
      </dgm:t>
    </dgm:pt>
    <dgm:pt modelId="{1C920EE4-F126-4B5D-B24E-8439C2A4C3BF}" type="parTrans" cxnId="{360D4D28-F4D7-4A9D-BBBB-C8D05F4DFD8A}">
      <dgm:prSet/>
      <dgm:spPr/>
      <dgm:t>
        <a:bodyPr/>
        <a:lstStyle/>
        <a:p>
          <a:endParaRPr lang="it-IT"/>
        </a:p>
      </dgm:t>
    </dgm:pt>
    <dgm:pt modelId="{914654A9-C961-4716-96DF-7CDE626F8B61}" type="sibTrans" cxnId="{360D4D28-F4D7-4A9D-BBBB-C8D05F4DFD8A}">
      <dgm:prSet/>
      <dgm:spPr/>
      <dgm:t>
        <a:bodyPr/>
        <a:lstStyle/>
        <a:p>
          <a:endParaRPr lang="it-IT"/>
        </a:p>
      </dgm:t>
    </dgm:pt>
    <dgm:pt modelId="{1332E6F9-8749-4AE0-9F96-D8028DD5C05A}">
      <dgm:prSet custT="1"/>
      <dgm:spPr/>
      <dgm:t>
        <a:bodyPr/>
        <a:lstStyle/>
        <a:p>
          <a:endParaRPr lang="it-IT" sz="1200" b="1" dirty="0"/>
        </a:p>
        <a:p>
          <a:r>
            <a:rPr lang="it-IT" sz="1400" b="1" dirty="0"/>
            <a:t>Projet PAM</a:t>
          </a:r>
        </a:p>
        <a:p>
          <a:endParaRPr lang="it-IT" sz="1200" dirty="0"/>
        </a:p>
        <a:p>
          <a:r>
            <a:rPr lang="it-IT" sz="1200" dirty="0"/>
            <a:t>Chef: AKD</a:t>
          </a:r>
        </a:p>
        <a:p>
          <a:r>
            <a:rPr lang="it-IT" sz="1200" dirty="0"/>
            <a:t>Admin: D. </a:t>
          </a:r>
          <a:r>
            <a:rPr lang="it-IT" sz="1200" dirty="0" err="1"/>
            <a:t>Sankkagui</a:t>
          </a:r>
          <a:r>
            <a:rPr lang="it-IT" sz="1200" dirty="0"/>
            <a:t> Noe</a:t>
          </a:r>
        </a:p>
        <a:p>
          <a:endParaRPr lang="it-IT" sz="900" dirty="0"/>
        </a:p>
      </dgm:t>
    </dgm:pt>
    <dgm:pt modelId="{5A54B80B-D0BC-4F8F-AA9B-FA578FDE0B0F}" type="parTrans" cxnId="{8B05ED8C-69C4-47D1-8BD2-B5A06C443520}">
      <dgm:prSet/>
      <dgm:spPr/>
      <dgm:t>
        <a:bodyPr/>
        <a:lstStyle/>
        <a:p>
          <a:endParaRPr lang="it-IT"/>
        </a:p>
      </dgm:t>
    </dgm:pt>
    <dgm:pt modelId="{40E0A442-AFC4-4A82-A54F-F8C03B7A7225}" type="sibTrans" cxnId="{8B05ED8C-69C4-47D1-8BD2-B5A06C443520}">
      <dgm:prSet/>
      <dgm:spPr/>
      <dgm:t>
        <a:bodyPr/>
        <a:lstStyle/>
        <a:p>
          <a:endParaRPr lang="it-IT"/>
        </a:p>
      </dgm:t>
    </dgm:pt>
    <dgm:pt modelId="{EABF1CD1-6FAC-4A99-A70C-602063AD815A}">
      <dgm:prSet custT="1"/>
      <dgm:spPr/>
      <dgm:t>
        <a:bodyPr/>
        <a:lstStyle/>
        <a:p>
          <a:r>
            <a:rPr lang="it-IT" sz="1400" b="1" dirty="0"/>
            <a:t>Ecole </a:t>
          </a:r>
          <a:r>
            <a:rPr lang="it-IT" sz="1400" b="1" dirty="0" err="1"/>
            <a:t>Ngouma</a:t>
          </a:r>
          <a:endParaRPr lang="it-IT" sz="1400" b="1" dirty="0"/>
        </a:p>
        <a:p>
          <a:r>
            <a:rPr lang="it-IT" sz="1400" dirty="0"/>
            <a:t>(Jean MUSSA)</a:t>
          </a:r>
        </a:p>
      </dgm:t>
    </dgm:pt>
    <dgm:pt modelId="{60A11F62-B12A-487C-BD75-C26ACEB386F0}" type="parTrans" cxnId="{B1ECB73D-A112-41AF-B712-2A4703EEA170}">
      <dgm:prSet/>
      <dgm:spPr/>
      <dgm:t>
        <a:bodyPr/>
        <a:lstStyle/>
        <a:p>
          <a:endParaRPr lang="it-IT"/>
        </a:p>
      </dgm:t>
    </dgm:pt>
    <dgm:pt modelId="{5E31ECA5-B48F-447F-A05A-853F28027F7B}" type="sibTrans" cxnId="{B1ECB73D-A112-41AF-B712-2A4703EEA170}">
      <dgm:prSet/>
      <dgm:spPr/>
      <dgm:t>
        <a:bodyPr/>
        <a:lstStyle/>
        <a:p>
          <a:endParaRPr lang="it-IT"/>
        </a:p>
      </dgm:t>
    </dgm:pt>
    <dgm:pt modelId="{BF2FC1F2-9954-4C5C-9D08-A49966902A19}">
      <dgm:prSet custT="1"/>
      <dgm:spPr/>
      <dgm:t>
        <a:bodyPr/>
        <a:lstStyle/>
        <a:p>
          <a:r>
            <a:rPr lang="it-IT" sz="1400" b="1" dirty="0"/>
            <a:t>JPII</a:t>
          </a:r>
        </a:p>
        <a:p>
          <a:r>
            <a:rPr lang="it-IT" sz="1400" dirty="0"/>
            <a:t>(</a:t>
          </a:r>
          <a:r>
            <a:rPr lang="it-IT" sz="1400" dirty="0" err="1"/>
            <a:t>Soeur</a:t>
          </a:r>
          <a:r>
            <a:rPr lang="it-IT" sz="1400" dirty="0"/>
            <a:t> Marie Ange</a:t>
          </a:r>
        </a:p>
        <a:p>
          <a:r>
            <a:rPr lang="it-IT" sz="1400" dirty="0"/>
            <a:t>Prof. Bertrand)</a:t>
          </a:r>
        </a:p>
      </dgm:t>
    </dgm:pt>
    <dgm:pt modelId="{C57B8AAA-4A32-4803-8AD2-F63BC7283EC9}" type="parTrans" cxnId="{25EBD316-0F91-4AFD-A1C1-CFC7CDAE7F72}">
      <dgm:prSet/>
      <dgm:spPr/>
      <dgm:t>
        <a:bodyPr/>
        <a:lstStyle/>
        <a:p>
          <a:endParaRPr lang="it-IT"/>
        </a:p>
      </dgm:t>
    </dgm:pt>
    <dgm:pt modelId="{D5FC65C7-9FB9-4E69-A7AB-3E8B0975DBE5}" type="sibTrans" cxnId="{25EBD316-0F91-4AFD-A1C1-CFC7CDAE7F72}">
      <dgm:prSet/>
      <dgm:spPr/>
      <dgm:t>
        <a:bodyPr/>
        <a:lstStyle/>
        <a:p>
          <a:endParaRPr lang="it-IT"/>
        </a:p>
      </dgm:t>
    </dgm:pt>
    <dgm:pt modelId="{8918F3ED-C20B-461A-85ED-BE87F861BE76}">
      <dgm:prSet custT="1"/>
      <dgm:spPr/>
      <dgm:t>
        <a:bodyPr/>
        <a:lstStyle/>
        <a:p>
          <a:r>
            <a:rPr lang="it-IT" sz="1400" b="1" dirty="0"/>
            <a:t>Ecole </a:t>
          </a:r>
          <a:r>
            <a:rPr lang="it-IT" sz="1400" b="1" dirty="0" err="1"/>
            <a:t>Barrè</a:t>
          </a:r>
          <a:endParaRPr lang="it-IT" sz="1400" b="1" dirty="0"/>
        </a:p>
        <a:p>
          <a:r>
            <a:rPr lang="it-IT" sz="1400" dirty="0"/>
            <a:t>(</a:t>
          </a:r>
          <a:r>
            <a:rPr lang="it-IT" sz="1400" dirty="0" err="1"/>
            <a:t>Soeur</a:t>
          </a:r>
          <a:r>
            <a:rPr lang="it-IT" sz="1400" dirty="0"/>
            <a:t> Marie Ange)</a:t>
          </a:r>
        </a:p>
      </dgm:t>
    </dgm:pt>
    <dgm:pt modelId="{AEADC115-BDBB-41AF-99F7-8BE0DD8D4B1A}" type="parTrans" cxnId="{3E0813C5-BDE7-45C5-ACE9-D0630BDF8B36}">
      <dgm:prSet/>
      <dgm:spPr/>
      <dgm:t>
        <a:bodyPr/>
        <a:lstStyle/>
        <a:p>
          <a:endParaRPr lang="it-IT"/>
        </a:p>
      </dgm:t>
    </dgm:pt>
    <dgm:pt modelId="{0105D433-45DB-4420-85BC-6A1800C212EE}" type="sibTrans" cxnId="{3E0813C5-BDE7-45C5-ACE9-D0630BDF8B36}">
      <dgm:prSet/>
      <dgm:spPr/>
      <dgm:t>
        <a:bodyPr/>
        <a:lstStyle/>
        <a:p>
          <a:endParaRPr lang="it-IT"/>
        </a:p>
      </dgm:t>
    </dgm:pt>
    <dgm:pt modelId="{C09FF9F0-A576-46A0-9AA4-3A48163BEAFE}">
      <dgm:prSet custT="1"/>
      <dgm:spPr/>
      <dgm:t>
        <a:bodyPr/>
        <a:lstStyle/>
        <a:p>
          <a:r>
            <a:rPr lang="it-IT" sz="1400" b="1" dirty="0"/>
            <a:t>Ecole </a:t>
          </a:r>
          <a:r>
            <a:rPr lang="it-IT" sz="1400" b="1" dirty="0" err="1"/>
            <a:t>Yaloke</a:t>
          </a:r>
          <a:endParaRPr lang="it-IT" sz="1400" b="1" dirty="0"/>
        </a:p>
        <a:p>
          <a:r>
            <a:rPr lang="it-IT" sz="1400" dirty="0"/>
            <a:t>(</a:t>
          </a:r>
          <a:r>
            <a:rPr lang="it-IT" sz="1400" dirty="0" err="1"/>
            <a:t>Hervee</a:t>
          </a:r>
          <a:r>
            <a:rPr lang="it-IT" sz="1400" dirty="0"/>
            <a:t>)</a:t>
          </a:r>
        </a:p>
      </dgm:t>
    </dgm:pt>
    <dgm:pt modelId="{6A8306A7-40E5-4728-9204-20A02EF5B9EB}" type="parTrans" cxnId="{56CC87E5-E569-4CDD-BB8F-3301DF635B8C}">
      <dgm:prSet/>
      <dgm:spPr/>
      <dgm:t>
        <a:bodyPr/>
        <a:lstStyle/>
        <a:p>
          <a:endParaRPr lang="it-IT"/>
        </a:p>
      </dgm:t>
    </dgm:pt>
    <dgm:pt modelId="{E5293D42-19D2-40BA-ADB1-7ECE2803E6B9}" type="sibTrans" cxnId="{56CC87E5-E569-4CDD-BB8F-3301DF635B8C}">
      <dgm:prSet/>
      <dgm:spPr/>
      <dgm:t>
        <a:bodyPr/>
        <a:lstStyle/>
        <a:p>
          <a:endParaRPr lang="it-IT"/>
        </a:p>
      </dgm:t>
    </dgm:pt>
    <dgm:pt modelId="{66AB6755-8221-4DEB-82D5-508FCDEAAD5A}">
      <dgm:prSet custT="1"/>
      <dgm:spPr/>
      <dgm:t>
        <a:bodyPr/>
        <a:lstStyle/>
        <a:p>
          <a:r>
            <a:rPr lang="it-IT" sz="1400" b="1" kern="1200" dirty="0" err="1">
              <a:solidFill>
                <a:prstClr val="white"/>
              </a:solidFill>
              <a:latin typeface="+mj-lt"/>
              <a:ea typeface="+mn-ea"/>
              <a:cs typeface="+mn-cs"/>
            </a:rPr>
            <a:t>Parrainage</a:t>
          </a:r>
          <a:endParaRPr lang="it-IT" sz="1400" b="1" kern="1200" dirty="0">
            <a:solidFill>
              <a:prstClr val="white"/>
            </a:solidFill>
            <a:latin typeface="+mj-lt"/>
            <a:ea typeface="+mn-ea"/>
            <a:cs typeface="+mn-cs"/>
          </a:endParaRPr>
        </a:p>
        <a:p>
          <a:r>
            <a:rPr lang="it-IT" sz="1400" kern="1200" dirty="0">
              <a:solidFill>
                <a:prstClr val="white"/>
              </a:solidFill>
              <a:latin typeface="+mj-lt"/>
              <a:ea typeface="+mn-ea"/>
              <a:cs typeface="+mn-cs"/>
            </a:rPr>
            <a:t>(</a:t>
          </a:r>
          <a:r>
            <a:rPr lang="it-IT" sz="1400" kern="1200" dirty="0" err="1">
              <a:solidFill>
                <a:prstClr val="white"/>
              </a:solidFill>
              <a:latin typeface="+mj-lt"/>
              <a:ea typeface="+mn-ea"/>
              <a:cs typeface="+mn-cs"/>
            </a:rPr>
            <a:t>Soeur</a:t>
          </a:r>
          <a:r>
            <a:rPr lang="it-IT" sz="1400" kern="1200" dirty="0">
              <a:solidFill>
                <a:prstClr val="white"/>
              </a:solidFill>
              <a:latin typeface="+mj-lt"/>
              <a:ea typeface="+mn-ea"/>
              <a:cs typeface="+mn-cs"/>
            </a:rPr>
            <a:t> Rouen e </a:t>
          </a:r>
          <a:r>
            <a:rPr lang="it-IT" sz="1400" kern="1200" dirty="0" err="1">
              <a:solidFill>
                <a:prstClr val="white"/>
              </a:solidFill>
              <a:latin typeface="+mj-lt"/>
              <a:ea typeface="+mn-ea"/>
              <a:cs typeface="+mn-cs"/>
            </a:rPr>
            <a:t>Abizeramariya</a:t>
          </a:r>
          <a:r>
            <a:rPr lang="it-IT" sz="1400" kern="1200" dirty="0">
              <a:solidFill>
                <a:prstClr val="white"/>
              </a:solidFill>
              <a:latin typeface="+mj-lt"/>
              <a:ea typeface="+mn-ea"/>
              <a:cs typeface="+mn-cs"/>
            </a:rPr>
            <a:t>)</a:t>
          </a:r>
        </a:p>
      </dgm:t>
    </dgm:pt>
    <dgm:pt modelId="{82A88F51-3704-4EB9-9BC5-EE55E36CAC8E}" type="parTrans" cxnId="{F3AEB32C-BB83-4A69-9E5A-6EC70986DA70}">
      <dgm:prSet/>
      <dgm:spPr/>
      <dgm:t>
        <a:bodyPr/>
        <a:lstStyle/>
        <a:p>
          <a:endParaRPr lang="it-IT"/>
        </a:p>
      </dgm:t>
    </dgm:pt>
    <dgm:pt modelId="{3620BCD1-E8F1-4938-8756-EA2B07506FD8}" type="sibTrans" cxnId="{F3AEB32C-BB83-4A69-9E5A-6EC70986DA70}">
      <dgm:prSet/>
      <dgm:spPr/>
      <dgm:t>
        <a:bodyPr/>
        <a:lstStyle/>
        <a:p>
          <a:endParaRPr lang="it-IT"/>
        </a:p>
      </dgm:t>
    </dgm:pt>
    <dgm:pt modelId="{176C5708-2DC2-4A38-ABDE-A4B82022A28F}">
      <dgm:prSet custT="1"/>
      <dgm:spPr/>
      <dgm:t>
        <a:bodyPr/>
        <a:lstStyle/>
        <a:p>
          <a:r>
            <a:rPr lang="it-IT" sz="1400" b="1" dirty="0"/>
            <a:t>Maison d’</a:t>
          </a:r>
          <a:r>
            <a:rPr lang="it-IT" sz="1400" b="1" dirty="0" err="1"/>
            <a:t>arret</a:t>
          </a:r>
          <a:endParaRPr lang="it-IT" sz="1400" b="1" dirty="0"/>
        </a:p>
        <a:p>
          <a:r>
            <a:rPr lang="it-IT" sz="1400" dirty="0"/>
            <a:t>(Olivier Bogning)</a:t>
          </a:r>
        </a:p>
      </dgm:t>
    </dgm:pt>
    <dgm:pt modelId="{AAC7056B-65D3-4BAB-A0D4-F2EDAE6DBE11}" type="parTrans" cxnId="{B6CD20FE-E664-48BF-8A1D-9F7F20D57D0E}">
      <dgm:prSet/>
      <dgm:spPr/>
      <dgm:t>
        <a:bodyPr/>
        <a:lstStyle/>
        <a:p>
          <a:endParaRPr lang="it-IT"/>
        </a:p>
      </dgm:t>
    </dgm:pt>
    <dgm:pt modelId="{E527B482-D280-47ED-8AF9-F4D5AA597717}" type="sibTrans" cxnId="{B6CD20FE-E664-48BF-8A1D-9F7F20D57D0E}">
      <dgm:prSet/>
      <dgm:spPr/>
      <dgm:t>
        <a:bodyPr/>
        <a:lstStyle/>
        <a:p>
          <a:endParaRPr lang="it-IT"/>
        </a:p>
      </dgm:t>
    </dgm:pt>
    <dgm:pt modelId="{D7285F16-74B1-4183-ACD0-636CAFE4A137}">
      <dgm:prSet custT="1"/>
      <dgm:spPr/>
      <dgm:t>
        <a:bodyPr/>
        <a:lstStyle/>
        <a:p>
          <a:r>
            <a:rPr lang="it-IT" sz="1400" b="1" dirty="0"/>
            <a:t>Mama Carla</a:t>
          </a:r>
        </a:p>
        <a:p>
          <a:r>
            <a:rPr lang="it-IT" sz="1400" dirty="0"/>
            <a:t>(Olivier </a:t>
          </a:r>
          <a:r>
            <a:rPr lang="it-IT" sz="1400" dirty="0" err="1"/>
            <a:t>Bognng</a:t>
          </a:r>
          <a:r>
            <a:rPr lang="it-IT" sz="1400" dirty="0"/>
            <a:t>)</a:t>
          </a:r>
        </a:p>
      </dgm:t>
    </dgm:pt>
    <dgm:pt modelId="{0D44B7A5-1931-4259-B76F-FC1AE4F40215}" type="parTrans" cxnId="{0A3BAB9F-20F2-45DB-BAF3-74E808F07ACA}">
      <dgm:prSet/>
      <dgm:spPr/>
      <dgm:t>
        <a:bodyPr/>
        <a:lstStyle/>
        <a:p>
          <a:endParaRPr lang="it-IT"/>
        </a:p>
      </dgm:t>
    </dgm:pt>
    <dgm:pt modelId="{8E92594C-8EE3-4381-A342-89A922C190E5}" type="sibTrans" cxnId="{0A3BAB9F-20F2-45DB-BAF3-74E808F07ACA}">
      <dgm:prSet/>
      <dgm:spPr/>
      <dgm:t>
        <a:bodyPr/>
        <a:lstStyle/>
        <a:p>
          <a:endParaRPr lang="it-IT"/>
        </a:p>
      </dgm:t>
    </dgm:pt>
    <dgm:pt modelId="{5CD24CF0-952A-4B1E-984A-87CAD0AD6BD4}">
      <dgm:prSet custT="1"/>
      <dgm:spPr/>
      <dgm:t>
        <a:bodyPr/>
        <a:lstStyle/>
        <a:p>
          <a:r>
            <a:rPr lang="it-IT" sz="1400" b="1" dirty="0" err="1"/>
            <a:t>Clinique</a:t>
          </a:r>
          <a:r>
            <a:rPr lang="it-IT" sz="1400" b="1" dirty="0"/>
            <a:t> Mobile</a:t>
          </a:r>
        </a:p>
        <a:p>
          <a:r>
            <a:rPr lang="it-IT" sz="1400" dirty="0"/>
            <a:t>(Olivier Bogning)</a:t>
          </a:r>
        </a:p>
      </dgm:t>
    </dgm:pt>
    <dgm:pt modelId="{78B8A6A9-3F74-4526-9391-65152A359340}" type="parTrans" cxnId="{67C26606-3572-4654-8308-BC8EC193DD79}">
      <dgm:prSet/>
      <dgm:spPr/>
      <dgm:t>
        <a:bodyPr/>
        <a:lstStyle/>
        <a:p>
          <a:endParaRPr lang="it-IT"/>
        </a:p>
      </dgm:t>
    </dgm:pt>
    <dgm:pt modelId="{935FA6DF-CD44-4C7A-82BF-AFA0AF649E56}" type="sibTrans" cxnId="{67C26606-3572-4654-8308-BC8EC193DD79}">
      <dgm:prSet/>
      <dgm:spPr/>
      <dgm:t>
        <a:bodyPr/>
        <a:lstStyle/>
        <a:p>
          <a:endParaRPr lang="it-IT"/>
        </a:p>
      </dgm:t>
    </dgm:pt>
    <dgm:pt modelId="{E99336D6-E4AF-4DA7-9A77-F91CD196764D}">
      <dgm:prSet custT="1"/>
      <dgm:spPr/>
      <dgm:t>
        <a:bodyPr/>
        <a:lstStyle/>
        <a:p>
          <a:r>
            <a:rPr lang="it-IT" sz="1400" b="1" dirty="0" err="1"/>
            <a:t>Ngouma</a:t>
          </a:r>
          <a:endParaRPr lang="it-IT" sz="1400" b="1" dirty="0"/>
        </a:p>
        <a:p>
          <a:r>
            <a:rPr lang="it-IT" sz="1400" dirty="0"/>
            <a:t>(</a:t>
          </a:r>
          <a:r>
            <a:rPr lang="it-IT" sz="1400" dirty="0" err="1"/>
            <a:t>Bienvenue</a:t>
          </a:r>
          <a:r>
            <a:rPr lang="it-IT" sz="1400" dirty="0"/>
            <a:t> </a:t>
          </a:r>
          <a:r>
            <a:rPr lang="it-IT" sz="1400" dirty="0" err="1"/>
            <a:t>Nackelande</a:t>
          </a:r>
          <a:r>
            <a:rPr lang="it-IT" sz="1400" dirty="0"/>
            <a:t> </a:t>
          </a:r>
        </a:p>
        <a:p>
          <a:r>
            <a:rPr lang="it-IT" sz="1400" dirty="0"/>
            <a:t>Alain Arnaud </a:t>
          </a:r>
          <a:r>
            <a:rPr lang="it-IT" sz="1400" dirty="0" err="1"/>
            <a:t>Bassangagna</a:t>
          </a:r>
          <a:r>
            <a:rPr lang="it-IT" sz="1400" dirty="0"/>
            <a:t>)</a:t>
          </a:r>
          <a:endParaRPr lang="it-IT" sz="1400" b="1" dirty="0"/>
        </a:p>
      </dgm:t>
    </dgm:pt>
    <dgm:pt modelId="{7F9BFDA0-9096-473C-B7E9-0EBB190EB1F0}" type="parTrans" cxnId="{BB4F6563-C2CA-4D36-9BEC-BC992647A242}">
      <dgm:prSet/>
      <dgm:spPr/>
      <dgm:t>
        <a:bodyPr/>
        <a:lstStyle/>
        <a:p>
          <a:endParaRPr lang="it-IT"/>
        </a:p>
      </dgm:t>
    </dgm:pt>
    <dgm:pt modelId="{77FB57D2-67DC-437C-BBB7-1A12E5DFA07F}" type="sibTrans" cxnId="{BB4F6563-C2CA-4D36-9BEC-BC992647A242}">
      <dgm:prSet/>
      <dgm:spPr/>
      <dgm:t>
        <a:bodyPr/>
        <a:lstStyle/>
        <a:p>
          <a:endParaRPr lang="it-IT"/>
        </a:p>
      </dgm:t>
    </dgm:pt>
    <dgm:pt modelId="{348578C5-B9A5-4588-BD3B-2F9AE2B48C51}" type="pres">
      <dgm:prSet presAssocID="{6562E065-3C98-4466-8258-95679CCAA9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1AEC9AB-3299-4A4C-9AD1-E11B41A9D197}" type="pres">
      <dgm:prSet presAssocID="{BACDCEAE-4F08-467C-A239-95A3A6EEAAC0}" presName="hierRoot1" presStyleCnt="0">
        <dgm:presLayoutVars>
          <dgm:hierBranch val="init"/>
        </dgm:presLayoutVars>
      </dgm:prSet>
      <dgm:spPr/>
    </dgm:pt>
    <dgm:pt modelId="{FBF50149-B25E-477F-909F-D297AE6E0659}" type="pres">
      <dgm:prSet presAssocID="{BACDCEAE-4F08-467C-A239-95A3A6EEAAC0}" presName="rootComposite1" presStyleCnt="0"/>
      <dgm:spPr/>
    </dgm:pt>
    <dgm:pt modelId="{BBBD1399-E6C9-494F-921A-0F572BB96F55}" type="pres">
      <dgm:prSet presAssocID="{BACDCEAE-4F08-467C-A239-95A3A6EEAAC0}" presName="rootText1" presStyleLbl="node0" presStyleIdx="0" presStyleCnt="1">
        <dgm:presLayoutVars>
          <dgm:chPref val="3"/>
        </dgm:presLayoutVars>
      </dgm:prSet>
      <dgm:spPr/>
    </dgm:pt>
    <dgm:pt modelId="{D0C6A51E-0566-422D-8674-55C2EBF67ECE}" type="pres">
      <dgm:prSet presAssocID="{BACDCEAE-4F08-467C-A239-95A3A6EEAAC0}" presName="rootConnector1" presStyleLbl="node1" presStyleIdx="0" presStyleCnt="0"/>
      <dgm:spPr/>
    </dgm:pt>
    <dgm:pt modelId="{35EBE239-5136-48D9-9008-F1EDD3B98606}" type="pres">
      <dgm:prSet presAssocID="{BACDCEAE-4F08-467C-A239-95A3A6EEAAC0}" presName="hierChild2" presStyleCnt="0"/>
      <dgm:spPr/>
    </dgm:pt>
    <dgm:pt modelId="{0843C90E-B56D-4892-A549-CEA73EFBD5FE}" type="pres">
      <dgm:prSet presAssocID="{EDBC725D-CE47-4BDF-8EA4-C4E7D42120B8}" presName="Name37" presStyleLbl="parChTrans1D2" presStyleIdx="0" presStyleCnt="4"/>
      <dgm:spPr/>
    </dgm:pt>
    <dgm:pt modelId="{EFE4A223-63A4-4104-AD47-5A357AFA0B7C}" type="pres">
      <dgm:prSet presAssocID="{DFC511FF-CB3D-4589-80A2-EF5C29AF2AC9}" presName="hierRoot2" presStyleCnt="0">
        <dgm:presLayoutVars>
          <dgm:hierBranch val="init"/>
        </dgm:presLayoutVars>
      </dgm:prSet>
      <dgm:spPr/>
    </dgm:pt>
    <dgm:pt modelId="{50A337E0-36C5-4293-8EA9-86464709A11D}" type="pres">
      <dgm:prSet presAssocID="{DFC511FF-CB3D-4589-80A2-EF5C29AF2AC9}" presName="rootComposite" presStyleCnt="0"/>
      <dgm:spPr/>
    </dgm:pt>
    <dgm:pt modelId="{6E5C260A-B185-4101-A1FE-201277BA1A72}" type="pres">
      <dgm:prSet presAssocID="{DFC511FF-CB3D-4589-80A2-EF5C29AF2AC9}" presName="rootText" presStyleLbl="node2" presStyleIdx="0" presStyleCnt="4" custScaleX="133035" custScaleY="127435">
        <dgm:presLayoutVars>
          <dgm:chPref val="3"/>
        </dgm:presLayoutVars>
      </dgm:prSet>
      <dgm:spPr/>
    </dgm:pt>
    <dgm:pt modelId="{3C25039F-CB4B-4C02-A590-CAD81A092C49}" type="pres">
      <dgm:prSet presAssocID="{DFC511FF-CB3D-4589-80A2-EF5C29AF2AC9}" presName="rootConnector" presStyleLbl="node2" presStyleIdx="0" presStyleCnt="4"/>
      <dgm:spPr/>
    </dgm:pt>
    <dgm:pt modelId="{43DA0BE0-B953-4540-BDDE-A2DC235BCE83}" type="pres">
      <dgm:prSet presAssocID="{DFC511FF-CB3D-4589-80A2-EF5C29AF2AC9}" presName="hierChild4" presStyleCnt="0"/>
      <dgm:spPr/>
    </dgm:pt>
    <dgm:pt modelId="{7C54C6B5-1DA6-474F-B37A-E17F2B5C211E}" type="pres">
      <dgm:prSet presAssocID="{5A54B80B-D0BC-4F8F-AA9B-FA578FDE0B0F}" presName="Name37" presStyleLbl="parChTrans1D3" presStyleIdx="0" presStyleCnt="10"/>
      <dgm:spPr/>
    </dgm:pt>
    <dgm:pt modelId="{36FE6731-AD2E-4849-A77C-38DC79CD4AE5}" type="pres">
      <dgm:prSet presAssocID="{1332E6F9-8749-4AE0-9F96-D8028DD5C05A}" presName="hierRoot2" presStyleCnt="0">
        <dgm:presLayoutVars>
          <dgm:hierBranch val="init"/>
        </dgm:presLayoutVars>
      </dgm:prSet>
      <dgm:spPr/>
    </dgm:pt>
    <dgm:pt modelId="{C1112937-17F1-4157-B3C3-3C8EC50C655D}" type="pres">
      <dgm:prSet presAssocID="{1332E6F9-8749-4AE0-9F96-D8028DD5C05A}" presName="rootComposite" presStyleCnt="0"/>
      <dgm:spPr/>
    </dgm:pt>
    <dgm:pt modelId="{8227EE6B-7554-4628-86A5-3C0BAD8300C3}" type="pres">
      <dgm:prSet presAssocID="{1332E6F9-8749-4AE0-9F96-D8028DD5C05A}" presName="rootText" presStyleLbl="node3" presStyleIdx="0" presStyleCnt="10" custScaleX="131467" custScaleY="195098">
        <dgm:presLayoutVars>
          <dgm:chPref val="3"/>
        </dgm:presLayoutVars>
      </dgm:prSet>
      <dgm:spPr/>
    </dgm:pt>
    <dgm:pt modelId="{46A4BB22-72F0-4C70-9B97-B41B6B5169D2}" type="pres">
      <dgm:prSet presAssocID="{1332E6F9-8749-4AE0-9F96-D8028DD5C05A}" presName="rootConnector" presStyleLbl="node3" presStyleIdx="0" presStyleCnt="10"/>
      <dgm:spPr/>
    </dgm:pt>
    <dgm:pt modelId="{C3938B38-CC66-454E-87C8-77F8B9004CFF}" type="pres">
      <dgm:prSet presAssocID="{1332E6F9-8749-4AE0-9F96-D8028DD5C05A}" presName="hierChild4" presStyleCnt="0"/>
      <dgm:spPr/>
    </dgm:pt>
    <dgm:pt modelId="{7D42E8F4-817E-4CCF-A21B-8CFBB25DFBD5}" type="pres">
      <dgm:prSet presAssocID="{1332E6F9-8749-4AE0-9F96-D8028DD5C05A}" presName="hierChild5" presStyleCnt="0"/>
      <dgm:spPr/>
    </dgm:pt>
    <dgm:pt modelId="{E88C380E-F5D3-40FA-AC3C-EB37F387565F}" type="pres">
      <dgm:prSet presAssocID="{DFC511FF-CB3D-4589-80A2-EF5C29AF2AC9}" presName="hierChild5" presStyleCnt="0"/>
      <dgm:spPr/>
    </dgm:pt>
    <dgm:pt modelId="{44B1B6C9-0ACA-4374-AE9B-E3C21344853A}" type="pres">
      <dgm:prSet presAssocID="{1C920EE4-F126-4B5D-B24E-8439C2A4C3BF}" presName="Name37" presStyleLbl="parChTrans1D2" presStyleIdx="1" presStyleCnt="4"/>
      <dgm:spPr/>
    </dgm:pt>
    <dgm:pt modelId="{2B84C076-9EA2-46A4-AE5D-16469E8FC713}" type="pres">
      <dgm:prSet presAssocID="{F58D0EEE-F9A4-4A29-965E-A5291D56F467}" presName="hierRoot2" presStyleCnt="0">
        <dgm:presLayoutVars>
          <dgm:hierBranch val="init"/>
        </dgm:presLayoutVars>
      </dgm:prSet>
      <dgm:spPr/>
    </dgm:pt>
    <dgm:pt modelId="{91A58D9C-0BBA-42BF-8464-8B17DCB83C42}" type="pres">
      <dgm:prSet presAssocID="{F58D0EEE-F9A4-4A29-965E-A5291D56F467}" presName="rootComposite" presStyleCnt="0"/>
      <dgm:spPr/>
    </dgm:pt>
    <dgm:pt modelId="{18F14436-6EC0-4B81-A299-504E63970903}" type="pres">
      <dgm:prSet presAssocID="{F58D0EEE-F9A4-4A29-965E-A5291D56F467}" presName="rootText" presStyleLbl="node2" presStyleIdx="1" presStyleCnt="4" custScaleX="129934" custScaleY="123690">
        <dgm:presLayoutVars>
          <dgm:chPref val="3"/>
        </dgm:presLayoutVars>
      </dgm:prSet>
      <dgm:spPr/>
    </dgm:pt>
    <dgm:pt modelId="{598319DD-773E-4C89-A9F3-EDE48CB6A258}" type="pres">
      <dgm:prSet presAssocID="{F58D0EEE-F9A4-4A29-965E-A5291D56F467}" presName="rootConnector" presStyleLbl="node2" presStyleIdx="1" presStyleCnt="4"/>
      <dgm:spPr/>
    </dgm:pt>
    <dgm:pt modelId="{5A720832-1597-4FF2-93BC-639049B165BE}" type="pres">
      <dgm:prSet presAssocID="{F58D0EEE-F9A4-4A29-965E-A5291D56F467}" presName="hierChild4" presStyleCnt="0"/>
      <dgm:spPr/>
    </dgm:pt>
    <dgm:pt modelId="{FBBF89C1-E01D-4AE5-8625-EB9A1373793D}" type="pres">
      <dgm:prSet presAssocID="{60A11F62-B12A-487C-BD75-C26ACEB386F0}" presName="Name37" presStyleLbl="parChTrans1D3" presStyleIdx="1" presStyleCnt="10"/>
      <dgm:spPr/>
    </dgm:pt>
    <dgm:pt modelId="{7D617552-82C2-4BB1-9AC6-4A3DE472DC2A}" type="pres">
      <dgm:prSet presAssocID="{EABF1CD1-6FAC-4A99-A70C-602063AD815A}" presName="hierRoot2" presStyleCnt="0">
        <dgm:presLayoutVars>
          <dgm:hierBranch val="init"/>
        </dgm:presLayoutVars>
      </dgm:prSet>
      <dgm:spPr/>
    </dgm:pt>
    <dgm:pt modelId="{13BF2027-D779-46A6-8404-9438C668A32E}" type="pres">
      <dgm:prSet presAssocID="{EABF1CD1-6FAC-4A99-A70C-602063AD815A}" presName="rootComposite" presStyleCnt="0"/>
      <dgm:spPr/>
    </dgm:pt>
    <dgm:pt modelId="{131CE673-2FAF-4D22-9CB6-F261C17E7EAE}" type="pres">
      <dgm:prSet presAssocID="{EABF1CD1-6FAC-4A99-A70C-602063AD815A}" presName="rootText" presStyleLbl="node3" presStyleIdx="1" presStyleCnt="10" custScaleX="144685" custScaleY="135926">
        <dgm:presLayoutVars>
          <dgm:chPref val="3"/>
        </dgm:presLayoutVars>
      </dgm:prSet>
      <dgm:spPr/>
    </dgm:pt>
    <dgm:pt modelId="{8B4B511E-D58B-4CA7-A3AC-8C0D499C2AB9}" type="pres">
      <dgm:prSet presAssocID="{EABF1CD1-6FAC-4A99-A70C-602063AD815A}" presName="rootConnector" presStyleLbl="node3" presStyleIdx="1" presStyleCnt="10"/>
      <dgm:spPr/>
    </dgm:pt>
    <dgm:pt modelId="{B737A272-F81F-4DB4-B460-31F432DB23DE}" type="pres">
      <dgm:prSet presAssocID="{EABF1CD1-6FAC-4A99-A70C-602063AD815A}" presName="hierChild4" presStyleCnt="0"/>
      <dgm:spPr/>
    </dgm:pt>
    <dgm:pt modelId="{D19060B7-B9C1-416D-BF80-0D5AE1ECD771}" type="pres">
      <dgm:prSet presAssocID="{EABF1CD1-6FAC-4A99-A70C-602063AD815A}" presName="hierChild5" presStyleCnt="0"/>
      <dgm:spPr/>
    </dgm:pt>
    <dgm:pt modelId="{10764DD0-774C-4C10-8364-6AFD445F6F91}" type="pres">
      <dgm:prSet presAssocID="{C57B8AAA-4A32-4803-8AD2-F63BC7283EC9}" presName="Name37" presStyleLbl="parChTrans1D3" presStyleIdx="2" presStyleCnt="10"/>
      <dgm:spPr/>
    </dgm:pt>
    <dgm:pt modelId="{0A805423-27E9-48A9-9E7C-27B16CB98B97}" type="pres">
      <dgm:prSet presAssocID="{BF2FC1F2-9954-4C5C-9D08-A49966902A19}" presName="hierRoot2" presStyleCnt="0">
        <dgm:presLayoutVars>
          <dgm:hierBranch val="init"/>
        </dgm:presLayoutVars>
      </dgm:prSet>
      <dgm:spPr/>
    </dgm:pt>
    <dgm:pt modelId="{EC805B36-24D6-48FB-9B13-E091708EB5DA}" type="pres">
      <dgm:prSet presAssocID="{BF2FC1F2-9954-4C5C-9D08-A49966902A19}" presName="rootComposite" presStyleCnt="0"/>
      <dgm:spPr/>
    </dgm:pt>
    <dgm:pt modelId="{5F3BA76E-C550-45B1-97EB-DDC9E0161551}" type="pres">
      <dgm:prSet presAssocID="{BF2FC1F2-9954-4C5C-9D08-A49966902A19}" presName="rootText" presStyleLbl="node3" presStyleIdx="2" presStyleCnt="10" custScaleX="151013" custScaleY="213672">
        <dgm:presLayoutVars>
          <dgm:chPref val="3"/>
        </dgm:presLayoutVars>
      </dgm:prSet>
      <dgm:spPr/>
    </dgm:pt>
    <dgm:pt modelId="{842190A3-4CA4-4D95-A5FF-EA4E875F5BB9}" type="pres">
      <dgm:prSet presAssocID="{BF2FC1F2-9954-4C5C-9D08-A49966902A19}" presName="rootConnector" presStyleLbl="node3" presStyleIdx="2" presStyleCnt="10"/>
      <dgm:spPr/>
    </dgm:pt>
    <dgm:pt modelId="{665D45F6-FD16-46CA-A00A-8586F10F4586}" type="pres">
      <dgm:prSet presAssocID="{BF2FC1F2-9954-4C5C-9D08-A49966902A19}" presName="hierChild4" presStyleCnt="0"/>
      <dgm:spPr/>
    </dgm:pt>
    <dgm:pt modelId="{CC29B67B-B368-43CF-87B1-CFCC760A51CC}" type="pres">
      <dgm:prSet presAssocID="{BF2FC1F2-9954-4C5C-9D08-A49966902A19}" presName="hierChild5" presStyleCnt="0"/>
      <dgm:spPr/>
    </dgm:pt>
    <dgm:pt modelId="{C03DCA19-E32B-459A-BA54-84D2C9FE17AA}" type="pres">
      <dgm:prSet presAssocID="{AEADC115-BDBB-41AF-99F7-8BE0DD8D4B1A}" presName="Name37" presStyleLbl="parChTrans1D3" presStyleIdx="3" presStyleCnt="10"/>
      <dgm:spPr/>
    </dgm:pt>
    <dgm:pt modelId="{BF42B61E-1DB6-4EED-B4A9-BF9D668C51FE}" type="pres">
      <dgm:prSet presAssocID="{8918F3ED-C20B-461A-85ED-BE87F861BE76}" presName="hierRoot2" presStyleCnt="0">
        <dgm:presLayoutVars>
          <dgm:hierBranch val="init"/>
        </dgm:presLayoutVars>
      </dgm:prSet>
      <dgm:spPr/>
    </dgm:pt>
    <dgm:pt modelId="{B46E4337-823C-4D62-B932-03ED9588E59D}" type="pres">
      <dgm:prSet presAssocID="{8918F3ED-C20B-461A-85ED-BE87F861BE76}" presName="rootComposite" presStyleCnt="0"/>
      <dgm:spPr/>
    </dgm:pt>
    <dgm:pt modelId="{66CE7283-1B24-4989-BC24-47E62BA1002D}" type="pres">
      <dgm:prSet presAssocID="{8918F3ED-C20B-461A-85ED-BE87F861BE76}" presName="rootText" presStyleLbl="node3" presStyleIdx="3" presStyleCnt="10" custScaleX="154377" custScaleY="148066">
        <dgm:presLayoutVars>
          <dgm:chPref val="3"/>
        </dgm:presLayoutVars>
      </dgm:prSet>
      <dgm:spPr/>
    </dgm:pt>
    <dgm:pt modelId="{F4293C9F-73B5-4985-890C-EE288D814828}" type="pres">
      <dgm:prSet presAssocID="{8918F3ED-C20B-461A-85ED-BE87F861BE76}" presName="rootConnector" presStyleLbl="node3" presStyleIdx="3" presStyleCnt="10"/>
      <dgm:spPr/>
    </dgm:pt>
    <dgm:pt modelId="{5BFACF7F-A92D-46B3-8A41-EDF8AC6C4B3A}" type="pres">
      <dgm:prSet presAssocID="{8918F3ED-C20B-461A-85ED-BE87F861BE76}" presName="hierChild4" presStyleCnt="0"/>
      <dgm:spPr/>
    </dgm:pt>
    <dgm:pt modelId="{8026993C-2850-4EFF-9AB6-489D363D35DB}" type="pres">
      <dgm:prSet presAssocID="{8918F3ED-C20B-461A-85ED-BE87F861BE76}" presName="hierChild5" presStyleCnt="0"/>
      <dgm:spPr/>
    </dgm:pt>
    <dgm:pt modelId="{DCD2B544-3551-4D94-806F-2DD4761FCDA5}" type="pres">
      <dgm:prSet presAssocID="{6A8306A7-40E5-4728-9204-20A02EF5B9EB}" presName="Name37" presStyleLbl="parChTrans1D3" presStyleIdx="4" presStyleCnt="10"/>
      <dgm:spPr/>
    </dgm:pt>
    <dgm:pt modelId="{3499A830-FFF7-4F8D-AD2A-B1C8274608C1}" type="pres">
      <dgm:prSet presAssocID="{C09FF9F0-A576-46A0-9AA4-3A48163BEAFE}" presName="hierRoot2" presStyleCnt="0">
        <dgm:presLayoutVars>
          <dgm:hierBranch val="init"/>
        </dgm:presLayoutVars>
      </dgm:prSet>
      <dgm:spPr/>
    </dgm:pt>
    <dgm:pt modelId="{F5D86E00-5DC0-4E48-8157-C3BB1815115E}" type="pres">
      <dgm:prSet presAssocID="{C09FF9F0-A576-46A0-9AA4-3A48163BEAFE}" presName="rootComposite" presStyleCnt="0"/>
      <dgm:spPr/>
    </dgm:pt>
    <dgm:pt modelId="{2A725396-CE4C-435F-BB44-D21141C99DB4}" type="pres">
      <dgm:prSet presAssocID="{C09FF9F0-A576-46A0-9AA4-3A48163BEAFE}" presName="rootText" presStyleLbl="node3" presStyleIdx="4" presStyleCnt="10" custScaleX="159206">
        <dgm:presLayoutVars>
          <dgm:chPref val="3"/>
        </dgm:presLayoutVars>
      </dgm:prSet>
      <dgm:spPr/>
    </dgm:pt>
    <dgm:pt modelId="{7CC08F11-8B84-4798-A78F-CE7ADD864094}" type="pres">
      <dgm:prSet presAssocID="{C09FF9F0-A576-46A0-9AA4-3A48163BEAFE}" presName="rootConnector" presStyleLbl="node3" presStyleIdx="4" presStyleCnt="10"/>
      <dgm:spPr/>
    </dgm:pt>
    <dgm:pt modelId="{A682A655-8EDE-46DB-9FC7-3DAC73A14E10}" type="pres">
      <dgm:prSet presAssocID="{C09FF9F0-A576-46A0-9AA4-3A48163BEAFE}" presName="hierChild4" presStyleCnt="0"/>
      <dgm:spPr/>
    </dgm:pt>
    <dgm:pt modelId="{D3027A10-DB4E-4005-911A-5ECA700FCC66}" type="pres">
      <dgm:prSet presAssocID="{C09FF9F0-A576-46A0-9AA4-3A48163BEAFE}" presName="hierChild5" presStyleCnt="0"/>
      <dgm:spPr/>
    </dgm:pt>
    <dgm:pt modelId="{9047C14C-D302-4B92-81D1-B534FCFCD49D}" type="pres">
      <dgm:prSet presAssocID="{F58D0EEE-F9A4-4A29-965E-A5291D56F467}" presName="hierChild5" presStyleCnt="0"/>
      <dgm:spPr/>
    </dgm:pt>
    <dgm:pt modelId="{9B867872-69B6-4085-B5A7-6E9DD960C3F4}" type="pres">
      <dgm:prSet presAssocID="{7D4E5FC7-6BD0-438C-B671-6F19AD4F881B}" presName="Name37" presStyleLbl="parChTrans1D2" presStyleIdx="2" presStyleCnt="4"/>
      <dgm:spPr/>
    </dgm:pt>
    <dgm:pt modelId="{B7C8B720-BDCB-41C3-886A-E0166E22FBD3}" type="pres">
      <dgm:prSet presAssocID="{E4BEDBA8-22AD-4843-8730-F94BC2BE5629}" presName="hierRoot2" presStyleCnt="0">
        <dgm:presLayoutVars>
          <dgm:hierBranch val="init"/>
        </dgm:presLayoutVars>
      </dgm:prSet>
      <dgm:spPr/>
    </dgm:pt>
    <dgm:pt modelId="{74DCA5ED-9A4D-48C4-ADF5-55C5FB7D2C29}" type="pres">
      <dgm:prSet presAssocID="{E4BEDBA8-22AD-4843-8730-F94BC2BE5629}" presName="rootComposite" presStyleCnt="0"/>
      <dgm:spPr/>
    </dgm:pt>
    <dgm:pt modelId="{17445C19-B8ED-452F-AC81-39CC0C65BB5F}" type="pres">
      <dgm:prSet presAssocID="{E4BEDBA8-22AD-4843-8730-F94BC2BE5629}" presName="rootText" presStyleLbl="node2" presStyleIdx="2" presStyleCnt="4" custScaleX="137894" custScaleY="114012">
        <dgm:presLayoutVars>
          <dgm:chPref val="3"/>
        </dgm:presLayoutVars>
      </dgm:prSet>
      <dgm:spPr/>
    </dgm:pt>
    <dgm:pt modelId="{2A244B38-D5D9-4879-8BBD-E914DEE7F0CB}" type="pres">
      <dgm:prSet presAssocID="{E4BEDBA8-22AD-4843-8730-F94BC2BE5629}" presName="rootConnector" presStyleLbl="node2" presStyleIdx="2" presStyleCnt="4"/>
      <dgm:spPr/>
    </dgm:pt>
    <dgm:pt modelId="{3344A4B3-ED53-4FBA-85CA-445B84D0621F}" type="pres">
      <dgm:prSet presAssocID="{E4BEDBA8-22AD-4843-8730-F94BC2BE5629}" presName="hierChild4" presStyleCnt="0"/>
      <dgm:spPr/>
    </dgm:pt>
    <dgm:pt modelId="{4D56AE59-E414-4B21-996B-B62398FA4743}" type="pres">
      <dgm:prSet presAssocID="{82A88F51-3704-4EB9-9BC5-EE55E36CAC8E}" presName="Name37" presStyleLbl="parChTrans1D3" presStyleIdx="5" presStyleCnt="10"/>
      <dgm:spPr/>
    </dgm:pt>
    <dgm:pt modelId="{2EF01BF6-4259-4CC8-B82A-95EF70539766}" type="pres">
      <dgm:prSet presAssocID="{66AB6755-8221-4DEB-82D5-508FCDEAAD5A}" presName="hierRoot2" presStyleCnt="0">
        <dgm:presLayoutVars>
          <dgm:hierBranch val="init"/>
        </dgm:presLayoutVars>
      </dgm:prSet>
      <dgm:spPr/>
    </dgm:pt>
    <dgm:pt modelId="{8CFEB185-E52C-4484-B984-8CE0DAF705C5}" type="pres">
      <dgm:prSet presAssocID="{66AB6755-8221-4DEB-82D5-508FCDEAAD5A}" presName="rootComposite" presStyleCnt="0"/>
      <dgm:spPr/>
    </dgm:pt>
    <dgm:pt modelId="{4501B4E4-6755-4463-93A4-20F0DD798BEF}" type="pres">
      <dgm:prSet presAssocID="{66AB6755-8221-4DEB-82D5-508FCDEAAD5A}" presName="rootText" presStyleLbl="node3" presStyleIdx="5" presStyleCnt="10" custScaleX="122681" custScaleY="215991">
        <dgm:presLayoutVars>
          <dgm:chPref val="3"/>
        </dgm:presLayoutVars>
      </dgm:prSet>
      <dgm:spPr/>
    </dgm:pt>
    <dgm:pt modelId="{767A6351-B19C-49E9-9E6B-8E64EC4515F9}" type="pres">
      <dgm:prSet presAssocID="{66AB6755-8221-4DEB-82D5-508FCDEAAD5A}" presName="rootConnector" presStyleLbl="node3" presStyleIdx="5" presStyleCnt="10"/>
      <dgm:spPr/>
    </dgm:pt>
    <dgm:pt modelId="{F7FB03AC-E006-48F9-B1C0-02577D628C00}" type="pres">
      <dgm:prSet presAssocID="{66AB6755-8221-4DEB-82D5-508FCDEAAD5A}" presName="hierChild4" presStyleCnt="0"/>
      <dgm:spPr/>
    </dgm:pt>
    <dgm:pt modelId="{47B6B064-3844-4988-A404-7C34CB490A57}" type="pres">
      <dgm:prSet presAssocID="{66AB6755-8221-4DEB-82D5-508FCDEAAD5A}" presName="hierChild5" presStyleCnt="0"/>
      <dgm:spPr/>
    </dgm:pt>
    <dgm:pt modelId="{C5DE3563-F762-4E78-AFD3-2FF45DA2D3E8}" type="pres">
      <dgm:prSet presAssocID="{AAC7056B-65D3-4BAB-A0D4-F2EDAE6DBE11}" presName="Name37" presStyleLbl="parChTrans1D3" presStyleIdx="6" presStyleCnt="10"/>
      <dgm:spPr/>
    </dgm:pt>
    <dgm:pt modelId="{C3BD9312-7A3D-4D69-A13F-15A6F0E15828}" type="pres">
      <dgm:prSet presAssocID="{176C5708-2DC2-4A38-ABDE-A4B82022A28F}" presName="hierRoot2" presStyleCnt="0">
        <dgm:presLayoutVars>
          <dgm:hierBranch val="init"/>
        </dgm:presLayoutVars>
      </dgm:prSet>
      <dgm:spPr/>
    </dgm:pt>
    <dgm:pt modelId="{206EDF57-F020-49DC-8D3A-921548E944CF}" type="pres">
      <dgm:prSet presAssocID="{176C5708-2DC2-4A38-ABDE-A4B82022A28F}" presName="rootComposite" presStyleCnt="0"/>
      <dgm:spPr/>
    </dgm:pt>
    <dgm:pt modelId="{F38986DA-6070-4DF6-8BC5-226D1158076E}" type="pres">
      <dgm:prSet presAssocID="{176C5708-2DC2-4A38-ABDE-A4B82022A28F}" presName="rootText" presStyleLbl="node3" presStyleIdx="6" presStyleCnt="10" custScaleX="117367" custScaleY="162107">
        <dgm:presLayoutVars>
          <dgm:chPref val="3"/>
        </dgm:presLayoutVars>
      </dgm:prSet>
      <dgm:spPr/>
    </dgm:pt>
    <dgm:pt modelId="{BFECC0AE-7E3A-4B2D-A79C-21C81FFE0466}" type="pres">
      <dgm:prSet presAssocID="{176C5708-2DC2-4A38-ABDE-A4B82022A28F}" presName="rootConnector" presStyleLbl="node3" presStyleIdx="6" presStyleCnt="10"/>
      <dgm:spPr/>
    </dgm:pt>
    <dgm:pt modelId="{BE94129B-68E1-49AF-8085-5ADB6E43506F}" type="pres">
      <dgm:prSet presAssocID="{176C5708-2DC2-4A38-ABDE-A4B82022A28F}" presName="hierChild4" presStyleCnt="0"/>
      <dgm:spPr/>
    </dgm:pt>
    <dgm:pt modelId="{906C2C24-6606-431E-B062-84DF388F102F}" type="pres">
      <dgm:prSet presAssocID="{176C5708-2DC2-4A38-ABDE-A4B82022A28F}" presName="hierChild5" presStyleCnt="0"/>
      <dgm:spPr/>
    </dgm:pt>
    <dgm:pt modelId="{1B636E79-AF5E-455C-84B5-D05E364C3019}" type="pres">
      <dgm:prSet presAssocID="{E4BEDBA8-22AD-4843-8730-F94BC2BE5629}" presName="hierChild5" presStyleCnt="0"/>
      <dgm:spPr/>
    </dgm:pt>
    <dgm:pt modelId="{26C879E5-31A2-47DC-AC9B-2187E0B2104A}" type="pres">
      <dgm:prSet presAssocID="{8705D0E5-1771-44C4-99C9-6E8B9C59A664}" presName="Name37" presStyleLbl="parChTrans1D2" presStyleIdx="3" presStyleCnt="4"/>
      <dgm:spPr/>
    </dgm:pt>
    <dgm:pt modelId="{A917AE2F-8208-404F-8F8A-4601649A86D6}" type="pres">
      <dgm:prSet presAssocID="{4BD32996-1683-4FC9-BEF9-E3267163B128}" presName="hierRoot2" presStyleCnt="0">
        <dgm:presLayoutVars>
          <dgm:hierBranch val="init"/>
        </dgm:presLayoutVars>
      </dgm:prSet>
      <dgm:spPr/>
    </dgm:pt>
    <dgm:pt modelId="{45C1B64F-B4DE-437B-9E1A-E60C4E941B26}" type="pres">
      <dgm:prSet presAssocID="{4BD32996-1683-4FC9-BEF9-E3267163B128}" presName="rootComposite" presStyleCnt="0"/>
      <dgm:spPr/>
    </dgm:pt>
    <dgm:pt modelId="{19D0E02F-8E77-4CEC-931F-91C54BAFCC6C}" type="pres">
      <dgm:prSet presAssocID="{4BD32996-1683-4FC9-BEF9-E3267163B128}" presName="rootText" presStyleLbl="node2" presStyleIdx="3" presStyleCnt="4" custScaleX="147413" custScaleY="133031">
        <dgm:presLayoutVars>
          <dgm:chPref val="3"/>
        </dgm:presLayoutVars>
      </dgm:prSet>
      <dgm:spPr/>
    </dgm:pt>
    <dgm:pt modelId="{D6C546C3-E7F4-491A-9733-E9F79AE5204E}" type="pres">
      <dgm:prSet presAssocID="{4BD32996-1683-4FC9-BEF9-E3267163B128}" presName="rootConnector" presStyleLbl="node2" presStyleIdx="3" presStyleCnt="4"/>
      <dgm:spPr/>
    </dgm:pt>
    <dgm:pt modelId="{52BC5622-68CC-4696-A546-00D3BD98971E}" type="pres">
      <dgm:prSet presAssocID="{4BD32996-1683-4FC9-BEF9-E3267163B128}" presName="hierChild4" presStyleCnt="0"/>
      <dgm:spPr/>
    </dgm:pt>
    <dgm:pt modelId="{ED06C9B8-D69E-45E8-BB84-D4669630493F}" type="pres">
      <dgm:prSet presAssocID="{0D44B7A5-1931-4259-B76F-FC1AE4F40215}" presName="Name37" presStyleLbl="parChTrans1D3" presStyleIdx="7" presStyleCnt="10"/>
      <dgm:spPr/>
    </dgm:pt>
    <dgm:pt modelId="{A3C14DAD-D8CA-4443-A02B-040FC1C842C4}" type="pres">
      <dgm:prSet presAssocID="{D7285F16-74B1-4183-ACD0-636CAFE4A137}" presName="hierRoot2" presStyleCnt="0">
        <dgm:presLayoutVars>
          <dgm:hierBranch val="init"/>
        </dgm:presLayoutVars>
      </dgm:prSet>
      <dgm:spPr/>
    </dgm:pt>
    <dgm:pt modelId="{DAEACD78-FE46-4C43-8FA6-16AC01F938A2}" type="pres">
      <dgm:prSet presAssocID="{D7285F16-74B1-4183-ACD0-636CAFE4A137}" presName="rootComposite" presStyleCnt="0"/>
      <dgm:spPr/>
    </dgm:pt>
    <dgm:pt modelId="{136A8DA7-6469-4125-BBC9-9B013D9A0DF8}" type="pres">
      <dgm:prSet presAssocID="{D7285F16-74B1-4183-ACD0-636CAFE4A137}" presName="rootText" presStyleLbl="node3" presStyleIdx="7" presStyleCnt="10" custScaleX="151447" custScaleY="131605">
        <dgm:presLayoutVars>
          <dgm:chPref val="3"/>
        </dgm:presLayoutVars>
      </dgm:prSet>
      <dgm:spPr/>
    </dgm:pt>
    <dgm:pt modelId="{D7263D49-D832-4B59-92FE-05D8185C35AE}" type="pres">
      <dgm:prSet presAssocID="{D7285F16-74B1-4183-ACD0-636CAFE4A137}" presName="rootConnector" presStyleLbl="node3" presStyleIdx="7" presStyleCnt="10"/>
      <dgm:spPr/>
    </dgm:pt>
    <dgm:pt modelId="{D82311EB-3813-4A13-B3AD-9CAB0AC0A81D}" type="pres">
      <dgm:prSet presAssocID="{D7285F16-74B1-4183-ACD0-636CAFE4A137}" presName="hierChild4" presStyleCnt="0"/>
      <dgm:spPr/>
    </dgm:pt>
    <dgm:pt modelId="{A4242D0C-C0DE-41E7-95FB-644752A386C3}" type="pres">
      <dgm:prSet presAssocID="{D7285F16-74B1-4183-ACD0-636CAFE4A137}" presName="hierChild5" presStyleCnt="0"/>
      <dgm:spPr/>
    </dgm:pt>
    <dgm:pt modelId="{610CBCCC-9780-4377-AC2D-9FD171ABC68F}" type="pres">
      <dgm:prSet presAssocID="{78B8A6A9-3F74-4526-9391-65152A359340}" presName="Name37" presStyleLbl="parChTrans1D3" presStyleIdx="8" presStyleCnt="10"/>
      <dgm:spPr/>
    </dgm:pt>
    <dgm:pt modelId="{F512EAA3-3653-4EA2-9BFE-3D17E9BF2E5D}" type="pres">
      <dgm:prSet presAssocID="{5CD24CF0-952A-4B1E-984A-87CAD0AD6BD4}" presName="hierRoot2" presStyleCnt="0">
        <dgm:presLayoutVars>
          <dgm:hierBranch val="init"/>
        </dgm:presLayoutVars>
      </dgm:prSet>
      <dgm:spPr/>
    </dgm:pt>
    <dgm:pt modelId="{FBADDD49-A05F-4BC5-81F5-BD0EDC649D56}" type="pres">
      <dgm:prSet presAssocID="{5CD24CF0-952A-4B1E-984A-87CAD0AD6BD4}" presName="rootComposite" presStyleCnt="0"/>
      <dgm:spPr/>
    </dgm:pt>
    <dgm:pt modelId="{A056EEAB-8F32-446C-AB99-9622215EA042}" type="pres">
      <dgm:prSet presAssocID="{5CD24CF0-952A-4B1E-984A-87CAD0AD6BD4}" presName="rootText" presStyleLbl="node3" presStyleIdx="8" presStyleCnt="10" custScaleX="151447" custScaleY="179876">
        <dgm:presLayoutVars>
          <dgm:chPref val="3"/>
        </dgm:presLayoutVars>
      </dgm:prSet>
      <dgm:spPr/>
    </dgm:pt>
    <dgm:pt modelId="{B323FCCE-905C-4302-AB97-0D62AAD1D1DA}" type="pres">
      <dgm:prSet presAssocID="{5CD24CF0-952A-4B1E-984A-87CAD0AD6BD4}" presName="rootConnector" presStyleLbl="node3" presStyleIdx="8" presStyleCnt="10"/>
      <dgm:spPr/>
    </dgm:pt>
    <dgm:pt modelId="{3E1FF0C7-4D13-4212-BA3A-826500C8C468}" type="pres">
      <dgm:prSet presAssocID="{5CD24CF0-952A-4B1E-984A-87CAD0AD6BD4}" presName="hierChild4" presStyleCnt="0"/>
      <dgm:spPr/>
    </dgm:pt>
    <dgm:pt modelId="{18A7FE96-DEE0-4AEA-8FC1-F0B169FD9783}" type="pres">
      <dgm:prSet presAssocID="{5CD24CF0-952A-4B1E-984A-87CAD0AD6BD4}" presName="hierChild5" presStyleCnt="0"/>
      <dgm:spPr/>
    </dgm:pt>
    <dgm:pt modelId="{A71B345B-63EB-4992-B0B4-B69B7C5DC8BF}" type="pres">
      <dgm:prSet presAssocID="{7F9BFDA0-9096-473C-B7E9-0EBB190EB1F0}" presName="Name37" presStyleLbl="parChTrans1D3" presStyleIdx="9" presStyleCnt="10"/>
      <dgm:spPr/>
    </dgm:pt>
    <dgm:pt modelId="{17C95083-C8BF-456D-A861-FA07524277AA}" type="pres">
      <dgm:prSet presAssocID="{E99336D6-E4AF-4DA7-9A77-F91CD196764D}" presName="hierRoot2" presStyleCnt="0">
        <dgm:presLayoutVars>
          <dgm:hierBranch val="init"/>
        </dgm:presLayoutVars>
      </dgm:prSet>
      <dgm:spPr/>
    </dgm:pt>
    <dgm:pt modelId="{B100CC7A-42C3-4F4A-8FE9-2528DB6165BE}" type="pres">
      <dgm:prSet presAssocID="{E99336D6-E4AF-4DA7-9A77-F91CD196764D}" presName="rootComposite" presStyleCnt="0"/>
      <dgm:spPr/>
    </dgm:pt>
    <dgm:pt modelId="{AD58835E-B165-4ED9-BEF7-744279F824E4}" type="pres">
      <dgm:prSet presAssocID="{E99336D6-E4AF-4DA7-9A77-F91CD196764D}" presName="rootText" presStyleLbl="node3" presStyleIdx="9" presStyleCnt="10" custScaleX="209612" custScaleY="192696">
        <dgm:presLayoutVars>
          <dgm:chPref val="3"/>
        </dgm:presLayoutVars>
      </dgm:prSet>
      <dgm:spPr/>
    </dgm:pt>
    <dgm:pt modelId="{714BAA4D-7D10-4BEE-A8B4-A0728DADA8EC}" type="pres">
      <dgm:prSet presAssocID="{E99336D6-E4AF-4DA7-9A77-F91CD196764D}" presName="rootConnector" presStyleLbl="node3" presStyleIdx="9" presStyleCnt="10"/>
      <dgm:spPr/>
    </dgm:pt>
    <dgm:pt modelId="{DC96446A-EC6C-482A-8E58-F12842EE39CF}" type="pres">
      <dgm:prSet presAssocID="{E99336D6-E4AF-4DA7-9A77-F91CD196764D}" presName="hierChild4" presStyleCnt="0"/>
      <dgm:spPr/>
    </dgm:pt>
    <dgm:pt modelId="{D3F13858-3599-4703-96A0-650AD64D9DCC}" type="pres">
      <dgm:prSet presAssocID="{E99336D6-E4AF-4DA7-9A77-F91CD196764D}" presName="hierChild5" presStyleCnt="0"/>
      <dgm:spPr/>
    </dgm:pt>
    <dgm:pt modelId="{26423355-B946-4A48-B9E1-74F4299A54D8}" type="pres">
      <dgm:prSet presAssocID="{4BD32996-1683-4FC9-BEF9-E3267163B128}" presName="hierChild5" presStyleCnt="0"/>
      <dgm:spPr/>
    </dgm:pt>
    <dgm:pt modelId="{E9F9172E-D432-4682-9105-AA5EF0D35ECD}" type="pres">
      <dgm:prSet presAssocID="{BACDCEAE-4F08-467C-A239-95A3A6EEAAC0}" presName="hierChild3" presStyleCnt="0"/>
      <dgm:spPr/>
    </dgm:pt>
  </dgm:ptLst>
  <dgm:cxnLst>
    <dgm:cxn modelId="{993A1000-2848-4992-93E0-F97D31977C7F}" type="presOf" srcId="{E99336D6-E4AF-4DA7-9A77-F91CD196764D}" destId="{714BAA4D-7D10-4BEE-A8B4-A0728DADA8EC}" srcOrd="1" destOrd="0" presId="urn:microsoft.com/office/officeart/2005/8/layout/orgChart1"/>
    <dgm:cxn modelId="{D0ABBA02-B6DA-473A-BA22-F510F9E59EC9}" type="presOf" srcId="{176C5708-2DC2-4A38-ABDE-A4B82022A28F}" destId="{BFECC0AE-7E3A-4B2D-A79C-21C81FFE0466}" srcOrd="1" destOrd="0" presId="urn:microsoft.com/office/officeart/2005/8/layout/orgChart1"/>
    <dgm:cxn modelId="{B5704903-6F24-4613-9C24-0F5C6564C5B9}" type="presOf" srcId="{E99336D6-E4AF-4DA7-9A77-F91CD196764D}" destId="{AD58835E-B165-4ED9-BEF7-744279F824E4}" srcOrd="0" destOrd="0" presId="urn:microsoft.com/office/officeart/2005/8/layout/orgChart1"/>
    <dgm:cxn modelId="{67C26606-3572-4654-8308-BC8EC193DD79}" srcId="{4BD32996-1683-4FC9-BEF9-E3267163B128}" destId="{5CD24CF0-952A-4B1E-984A-87CAD0AD6BD4}" srcOrd="1" destOrd="0" parTransId="{78B8A6A9-3F74-4526-9391-65152A359340}" sibTransId="{935FA6DF-CD44-4C7A-82BF-AFA0AF649E56}"/>
    <dgm:cxn modelId="{E208E30A-372D-4949-96AE-04C644F64DAE}" type="presOf" srcId="{C09FF9F0-A576-46A0-9AA4-3A48163BEAFE}" destId="{7CC08F11-8B84-4798-A78F-CE7ADD864094}" srcOrd="1" destOrd="0" presId="urn:microsoft.com/office/officeart/2005/8/layout/orgChart1"/>
    <dgm:cxn modelId="{E7DFF90E-7105-45ED-9803-078C80E13AC3}" type="presOf" srcId="{C09FF9F0-A576-46A0-9AA4-3A48163BEAFE}" destId="{2A725396-CE4C-435F-BB44-D21141C99DB4}" srcOrd="0" destOrd="0" presId="urn:microsoft.com/office/officeart/2005/8/layout/orgChart1"/>
    <dgm:cxn modelId="{C3D36F0F-6CD7-4D47-AA31-DBB4CB0F863C}" srcId="{BACDCEAE-4F08-467C-A239-95A3A6EEAAC0}" destId="{E4BEDBA8-22AD-4843-8730-F94BC2BE5629}" srcOrd="2" destOrd="0" parTransId="{7D4E5FC7-6BD0-438C-B671-6F19AD4F881B}" sibTransId="{99C4AF27-B65E-4B46-A4DE-E99EFB7AC5C8}"/>
    <dgm:cxn modelId="{87F36F11-00C0-4D27-A3C0-98CD059028F1}" type="presOf" srcId="{0D44B7A5-1931-4259-B76F-FC1AE4F40215}" destId="{ED06C9B8-D69E-45E8-BB84-D4669630493F}" srcOrd="0" destOrd="0" presId="urn:microsoft.com/office/officeart/2005/8/layout/orgChart1"/>
    <dgm:cxn modelId="{25EBD316-0F91-4AFD-A1C1-CFC7CDAE7F72}" srcId="{F58D0EEE-F9A4-4A29-965E-A5291D56F467}" destId="{BF2FC1F2-9954-4C5C-9D08-A49966902A19}" srcOrd="1" destOrd="0" parTransId="{C57B8AAA-4A32-4803-8AD2-F63BC7283EC9}" sibTransId="{D5FC65C7-9FB9-4E69-A7AB-3E8B0975DBE5}"/>
    <dgm:cxn modelId="{1DD1CA19-A6A0-4533-B3C9-219156E4C2CB}" srcId="{6562E065-3C98-4466-8258-95679CCAA96C}" destId="{BACDCEAE-4F08-467C-A239-95A3A6EEAAC0}" srcOrd="0" destOrd="0" parTransId="{2C8B51BA-41BB-4B22-BB0F-027EFB03C5C6}" sibTransId="{1E9CAB53-89F2-47F3-B54D-700F8C471B12}"/>
    <dgm:cxn modelId="{8B617821-7D3A-43ED-AF46-8667B77A90D3}" type="presOf" srcId="{4BD32996-1683-4FC9-BEF9-E3267163B128}" destId="{D6C546C3-E7F4-491A-9733-E9F79AE5204E}" srcOrd="1" destOrd="0" presId="urn:microsoft.com/office/officeart/2005/8/layout/orgChart1"/>
    <dgm:cxn modelId="{360D4D28-F4D7-4A9D-BBBB-C8D05F4DFD8A}" srcId="{BACDCEAE-4F08-467C-A239-95A3A6EEAAC0}" destId="{F58D0EEE-F9A4-4A29-965E-A5291D56F467}" srcOrd="1" destOrd="0" parTransId="{1C920EE4-F126-4B5D-B24E-8439C2A4C3BF}" sibTransId="{914654A9-C961-4716-96DF-7CDE626F8B61}"/>
    <dgm:cxn modelId="{F3AEB32C-BB83-4A69-9E5A-6EC70986DA70}" srcId="{E4BEDBA8-22AD-4843-8730-F94BC2BE5629}" destId="{66AB6755-8221-4DEB-82D5-508FCDEAAD5A}" srcOrd="0" destOrd="0" parTransId="{82A88F51-3704-4EB9-9BC5-EE55E36CAC8E}" sibTransId="{3620BCD1-E8F1-4938-8756-EA2B07506FD8}"/>
    <dgm:cxn modelId="{0F063333-D012-4FD4-B85B-289FE86809D1}" type="presOf" srcId="{78B8A6A9-3F74-4526-9391-65152A359340}" destId="{610CBCCC-9780-4377-AC2D-9FD171ABC68F}" srcOrd="0" destOrd="0" presId="urn:microsoft.com/office/officeart/2005/8/layout/orgChart1"/>
    <dgm:cxn modelId="{B1ECB73D-A112-41AF-B712-2A4703EEA170}" srcId="{F58D0EEE-F9A4-4A29-965E-A5291D56F467}" destId="{EABF1CD1-6FAC-4A99-A70C-602063AD815A}" srcOrd="0" destOrd="0" parTransId="{60A11F62-B12A-487C-BD75-C26ACEB386F0}" sibTransId="{5E31ECA5-B48F-447F-A05A-853F28027F7B}"/>
    <dgm:cxn modelId="{BDA0523F-841F-400E-9BBF-33392F0E50B5}" type="presOf" srcId="{C57B8AAA-4A32-4803-8AD2-F63BC7283EC9}" destId="{10764DD0-774C-4C10-8364-6AFD445F6F91}" srcOrd="0" destOrd="0" presId="urn:microsoft.com/office/officeart/2005/8/layout/orgChart1"/>
    <dgm:cxn modelId="{7E736241-DBEB-4723-99C5-34EAFBAA7D23}" type="presOf" srcId="{176C5708-2DC2-4A38-ABDE-A4B82022A28F}" destId="{F38986DA-6070-4DF6-8BC5-226D1158076E}" srcOrd="0" destOrd="0" presId="urn:microsoft.com/office/officeart/2005/8/layout/orgChart1"/>
    <dgm:cxn modelId="{FDA09C61-523E-44F8-8EEA-EA3DDCC6A240}" type="presOf" srcId="{F58D0EEE-F9A4-4A29-965E-A5291D56F467}" destId="{598319DD-773E-4C89-A9F3-EDE48CB6A258}" srcOrd="1" destOrd="0" presId="urn:microsoft.com/office/officeart/2005/8/layout/orgChart1"/>
    <dgm:cxn modelId="{769ACA42-9F3C-4102-B861-753B70E7B66C}" type="presOf" srcId="{8705D0E5-1771-44C4-99C9-6E8B9C59A664}" destId="{26C879E5-31A2-47DC-AC9B-2187E0B2104A}" srcOrd="0" destOrd="0" presId="urn:microsoft.com/office/officeart/2005/8/layout/orgChart1"/>
    <dgm:cxn modelId="{BB4F6563-C2CA-4D36-9BEC-BC992647A242}" srcId="{4BD32996-1683-4FC9-BEF9-E3267163B128}" destId="{E99336D6-E4AF-4DA7-9A77-F91CD196764D}" srcOrd="2" destOrd="0" parTransId="{7F9BFDA0-9096-473C-B7E9-0EBB190EB1F0}" sibTransId="{77FB57D2-67DC-437C-BBB7-1A12E5DFA07F}"/>
    <dgm:cxn modelId="{7AE39246-A497-4956-9E78-453E2F762475}" type="presOf" srcId="{82A88F51-3704-4EB9-9BC5-EE55E36CAC8E}" destId="{4D56AE59-E414-4B21-996B-B62398FA4743}" srcOrd="0" destOrd="0" presId="urn:microsoft.com/office/officeart/2005/8/layout/orgChart1"/>
    <dgm:cxn modelId="{7844B966-5F65-465C-BD88-F9DE15DAF6E4}" type="presOf" srcId="{BACDCEAE-4F08-467C-A239-95A3A6EEAAC0}" destId="{D0C6A51E-0566-422D-8674-55C2EBF67ECE}" srcOrd="1" destOrd="0" presId="urn:microsoft.com/office/officeart/2005/8/layout/orgChart1"/>
    <dgm:cxn modelId="{4BF57B47-881B-4FEC-8EB3-E8FD987122FB}" type="presOf" srcId="{1C920EE4-F126-4B5D-B24E-8439C2A4C3BF}" destId="{44B1B6C9-0ACA-4374-AE9B-E3C21344853A}" srcOrd="0" destOrd="0" presId="urn:microsoft.com/office/officeart/2005/8/layout/orgChart1"/>
    <dgm:cxn modelId="{68232969-8542-44C0-866D-5EC348113826}" type="presOf" srcId="{BF2FC1F2-9954-4C5C-9D08-A49966902A19}" destId="{842190A3-4CA4-4D95-A5FF-EA4E875F5BB9}" srcOrd="1" destOrd="0" presId="urn:microsoft.com/office/officeart/2005/8/layout/orgChart1"/>
    <dgm:cxn modelId="{8629906A-6408-423D-8ABB-00620C2B0076}" type="presOf" srcId="{EABF1CD1-6FAC-4A99-A70C-602063AD815A}" destId="{8B4B511E-D58B-4CA7-A3AC-8C0D499C2AB9}" srcOrd="1" destOrd="0" presId="urn:microsoft.com/office/officeart/2005/8/layout/orgChart1"/>
    <dgm:cxn modelId="{8020534B-0369-4971-92D0-BE9D02176B97}" type="presOf" srcId="{7D4E5FC7-6BD0-438C-B671-6F19AD4F881B}" destId="{9B867872-69B6-4085-B5A7-6E9DD960C3F4}" srcOrd="0" destOrd="0" presId="urn:microsoft.com/office/officeart/2005/8/layout/orgChart1"/>
    <dgm:cxn modelId="{C3FD3D4F-150F-4835-8348-E3DC777F71AB}" type="presOf" srcId="{4BD32996-1683-4FC9-BEF9-E3267163B128}" destId="{19D0E02F-8E77-4CEC-931F-91C54BAFCC6C}" srcOrd="0" destOrd="0" presId="urn:microsoft.com/office/officeart/2005/8/layout/orgChart1"/>
    <dgm:cxn modelId="{405AF972-8907-4555-9754-6E538F07D8EC}" type="presOf" srcId="{F58D0EEE-F9A4-4A29-965E-A5291D56F467}" destId="{18F14436-6EC0-4B81-A299-504E63970903}" srcOrd="0" destOrd="0" presId="urn:microsoft.com/office/officeart/2005/8/layout/orgChart1"/>
    <dgm:cxn modelId="{600B6454-C689-468E-BD32-0A693C79422C}" type="presOf" srcId="{6562E065-3C98-4466-8258-95679CCAA96C}" destId="{348578C5-B9A5-4588-BD3B-2F9AE2B48C51}" srcOrd="0" destOrd="0" presId="urn:microsoft.com/office/officeart/2005/8/layout/orgChart1"/>
    <dgm:cxn modelId="{F36B2F76-5EDD-4446-A4A6-A2E9514758EF}" type="presOf" srcId="{D7285F16-74B1-4183-ACD0-636CAFE4A137}" destId="{136A8DA7-6469-4125-BBC9-9B013D9A0DF8}" srcOrd="0" destOrd="0" presId="urn:microsoft.com/office/officeart/2005/8/layout/orgChart1"/>
    <dgm:cxn modelId="{22EDEC7C-23E4-41B3-87A9-FFEF19AF481F}" type="presOf" srcId="{1332E6F9-8749-4AE0-9F96-D8028DD5C05A}" destId="{46A4BB22-72F0-4C70-9B97-B41B6B5169D2}" srcOrd="1" destOrd="0" presId="urn:microsoft.com/office/officeart/2005/8/layout/orgChart1"/>
    <dgm:cxn modelId="{9AC1C488-8302-4B8E-BB47-71096A1645BA}" srcId="{BACDCEAE-4F08-467C-A239-95A3A6EEAAC0}" destId="{DFC511FF-CB3D-4589-80A2-EF5C29AF2AC9}" srcOrd="0" destOrd="0" parTransId="{EDBC725D-CE47-4BDF-8EA4-C4E7D42120B8}" sibTransId="{32247414-2844-42AB-B3AB-D4912913F6A2}"/>
    <dgm:cxn modelId="{585F168B-9698-4BF8-9BA1-4B3B0E98B315}" type="presOf" srcId="{DFC511FF-CB3D-4589-80A2-EF5C29AF2AC9}" destId="{6E5C260A-B185-4101-A1FE-201277BA1A72}" srcOrd="0" destOrd="0" presId="urn:microsoft.com/office/officeart/2005/8/layout/orgChart1"/>
    <dgm:cxn modelId="{8B05ED8C-69C4-47D1-8BD2-B5A06C443520}" srcId="{DFC511FF-CB3D-4589-80A2-EF5C29AF2AC9}" destId="{1332E6F9-8749-4AE0-9F96-D8028DD5C05A}" srcOrd="0" destOrd="0" parTransId="{5A54B80B-D0BC-4F8F-AA9B-FA578FDE0B0F}" sibTransId="{40E0A442-AFC4-4A82-A54F-F8C03B7A7225}"/>
    <dgm:cxn modelId="{A4840B8E-5BCA-4BE5-B211-3EE2F8DB1A54}" type="presOf" srcId="{66AB6755-8221-4DEB-82D5-508FCDEAAD5A}" destId="{767A6351-B19C-49E9-9E6B-8E64EC4515F9}" srcOrd="1" destOrd="0" presId="urn:microsoft.com/office/officeart/2005/8/layout/orgChart1"/>
    <dgm:cxn modelId="{BEF86D91-A4C4-48E4-885F-DBB5BFB409B0}" type="presOf" srcId="{EABF1CD1-6FAC-4A99-A70C-602063AD815A}" destId="{131CE673-2FAF-4D22-9CB6-F261C17E7EAE}" srcOrd="0" destOrd="0" presId="urn:microsoft.com/office/officeart/2005/8/layout/orgChart1"/>
    <dgm:cxn modelId="{0A3BAB9F-20F2-45DB-BAF3-74E808F07ACA}" srcId="{4BD32996-1683-4FC9-BEF9-E3267163B128}" destId="{D7285F16-74B1-4183-ACD0-636CAFE4A137}" srcOrd="0" destOrd="0" parTransId="{0D44B7A5-1931-4259-B76F-FC1AE4F40215}" sibTransId="{8E92594C-8EE3-4381-A342-89A922C190E5}"/>
    <dgm:cxn modelId="{E1662CA2-52B1-4865-813A-97734AF5659F}" type="presOf" srcId="{E4BEDBA8-22AD-4843-8730-F94BC2BE5629}" destId="{17445C19-B8ED-452F-AC81-39CC0C65BB5F}" srcOrd="0" destOrd="0" presId="urn:microsoft.com/office/officeart/2005/8/layout/orgChart1"/>
    <dgm:cxn modelId="{C542E4A5-1720-49A4-B063-1EF3D0F3A573}" type="presOf" srcId="{BF2FC1F2-9954-4C5C-9D08-A49966902A19}" destId="{5F3BA76E-C550-45B1-97EB-DDC9E0161551}" srcOrd="0" destOrd="0" presId="urn:microsoft.com/office/officeart/2005/8/layout/orgChart1"/>
    <dgm:cxn modelId="{D58C34A8-3EC3-402D-B776-5A4413BCD210}" type="presOf" srcId="{EDBC725D-CE47-4BDF-8EA4-C4E7D42120B8}" destId="{0843C90E-B56D-4892-A549-CEA73EFBD5FE}" srcOrd="0" destOrd="0" presId="urn:microsoft.com/office/officeart/2005/8/layout/orgChart1"/>
    <dgm:cxn modelId="{D2DF2AAF-8C44-4D7C-8899-C3BEE92264C3}" type="presOf" srcId="{E4BEDBA8-22AD-4843-8730-F94BC2BE5629}" destId="{2A244B38-D5D9-4879-8BBD-E914DEE7F0CB}" srcOrd="1" destOrd="0" presId="urn:microsoft.com/office/officeart/2005/8/layout/orgChart1"/>
    <dgm:cxn modelId="{45E36CB2-05E8-4E6E-9436-C4CD902E4342}" type="presOf" srcId="{BACDCEAE-4F08-467C-A239-95A3A6EEAAC0}" destId="{BBBD1399-E6C9-494F-921A-0F572BB96F55}" srcOrd="0" destOrd="0" presId="urn:microsoft.com/office/officeart/2005/8/layout/orgChart1"/>
    <dgm:cxn modelId="{00C2C4B5-7FCC-477D-B841-7BB8D920569D}" type="presOf" srcId="{1332E6F9-8749-4AE0-9F96-D8028DD5C05A}" destId="{8227EE6B-7554-4628-86A5-3C0BAD8300C3}" srcOrd="0" destOrd="0" presId="urn:microsoft.com/office/officeart/2005/8/layout/orgChart1"/>
    <dgm:cxn modelId="{4A15CBB9-EF77-4C0E-9233-D7B0CFA486CD}" type="presOf" srcId="{D7285F16-74B1-4183-ACD0-636CAFE4A137}" destId="{D7263D49-D832-4B59-92FE-05D8185C35AE}" srcOrd="1" destOrd="0" presId="urn:microsoft.com/office/officeart/2005/8/layout/orgChart1"/>
    <dgm:cxn modelId="{884C3CBA-F507-45F6-AFA9-FED572ABD47E}" type="presOf" srcId="{6A8306A7-40E5-4728-9204-20A02EF5B9EB}" destId="{DCD2B544-3551-4D94-806F-2DD4761FCDA5}" srcOrd="0" destOrd="0" presId="urn:microsoft.com/office/officeart/2005/8/layout/orgChart1"/>
    <dgm:cxn modelId="{25E139C1-A2FE-4B8F-9577-DC327FF41C5A}" type="presOf" srcId="{5A54B80B-D0BC-4F8F-AA9B-FA578FDE0B0F}" destId="{7C54C6B5-1DA6-474F-B37A-E17F2B5C211E}" srcOrd="0" destOrd="0" presId="urn:microsoft.com/office/officeart/2005/8/layout/orgChart1"/>
    <dgm:cxn modelId="{3E0813C5-BDE7-45C5-ACE9-D0630BDF8B36}" srcId="{F58D0EEE-F9A4-4A29-965E-A5291D56F467}" destId="{8918F3ED-C20B-461A-85ED-BE87F861BE76}" srcOrd="2" destOrd="0" parTransId="{AEADC115-BDBB-41AF-99F7-8BE0DD8D4B1A}" sibTransId="{0105D433-45DB-4420-85BC-6A1800C212EE}"/>
    <dgm:cxn modelId="{711BA0C7-6B70-47D8-9DCF-E2199FC74310}" type="presOf" srcId="{8918F3ED-C20B-461A-85ED-BE87F861BE76}" destId="{66CE7283-1B24-4989-BC24-47E62BA1002D}" srcOrd="0" destOrd="0" presId="urn:microsoft.com/office/officeart/2005/8/layout/orgChart1"/>
    <dgm:cxn modelId="{CC9708C8-5733-4ED9-BB5B-552B3D1D2DFB}" type="presOf" srcId="{DFC511FF-CB3D-4589-80A2-EF5C29AF2AC9}" destId="{3C25039F-CB4B-4C02-A590-CAD81A092C49}" srcOrd="1" destOrd="0" presId="urn:microsoft.com/office/officeart/2005/8/layout/orgChart1"/>
    <dgm:cxn modelId="{B78501CF-325C-44C2-9274-744F24757A15}" type="presOf" srcId="{AEADC115-BDBB-41AF-99F7-8BE0DD8D4B1A}" destId="{C03DCA19-E32B-459A-BA54-84D2C9FE17AA}" srcOrd="0" destOrd="0" presId="urn:microsoft.com/office/officeart/2005/8/layout/orgChart1"/>
    <dgm:cxn modelId="{81BE38D8-69A2-4AB8-96D2-D05EFF1B49B7}" type="presOf" srcId="{7F9BFDA0-9096-473C-B7E9-0EBB190EB1F0}" destId="{A71B345B-63EB-4992-B0B4-B69B7C5DC8BF}" srcOrd="0" destOrd="0" presId="urn:microsoft.com/office/officeart/2005/8/layout/orgChart1"/>
    <dgm:cxn modelId="{7BCBF3DA-80BA-4034-8B8D-AB8994587F23}" type="presOf" srcId="{8918F3ED-C20B-461A-85ED-BE87F861BE76}" destId="{F4293C9F-73B5-4985-890C-EE288D814828}" srcOrd="1" destOrd="0" presId="urn:microsoft.com/office/officeart/2005/8/layout/orgChart1"/>
    <dgm:cxn modelId="{FA664EE5-B46D-4531-85DB-F12807778832}" srcId="{BACDCEAE-4F08-467C-A239-95A3A6EEAAC0}" destId="{4BD32996-1683-4FC9-BEF9-E3267163B128}" srcOrd="3" destOrd="0" parTransId="{8705D0E5-1771-44C4-99C9-6E8B9C59A664}" sibTransId="{458140A1-C865-4F7A-B687-AAAF599F57F0}"/>
    <dgm:cxn modelId="{56CC87E5-E569-4CDD-BB8F-3301DF635B8C}" srcId="{F58D0EEE-F9A4-4A29-965E-A5291D56F467}" destId="{C09FF9F0-A576-46A0-9AA4-3A48163BEAFE}" srcOrd="3" destOrd="0" parTransId="{6A8306A7-40E5-4728-9204-20A02EF5B9EB}" sibTransId="{E5293D42-19D2-40BA-ADB1-7ECE2803E6B9}"/>
    <dgm:cxn modelId="{5ACE4BE9-A0B0-4706-AAD3-D60A6A7727C9}" type="presOf" srcId="{5CD24CF0-952A-4B1E-984A-87CAD0AD6BD4}" destId="{B323FCCE-905C-4302-AB97-0D62AAD1D1DA}" srcOrd="1" destOrd="0" presId="urn:microsoft.com/office/officeart/2005/8/layout/orgChart1"/>
    <dgm:cxn modelId="{44A66CF0-2A91-4F40-874F-EF5D9974E0DD}" type="presOf" srcId="{66AB6755-8221-4DEB-82D5-508FCDEAAD5A}" destId="{4501B4E4-6755-4463-93A4-20F0DD798BEF}" srcOrd="0" destOrd="0" presId="urn:microsoft.com/office/officeart/2005/8/layout/orgChart1"/>
    <dgm:cxn modelId="{0AAFC3F6-556F-42B4-8041-1CF2140897C5}" type="presOf" srcId="{60A11F62-B12A-487C-BD75-C26ACEB386F0}" destId="{FBBF89C1-E01D-4AE5-8625-EB9A1373793D}" srcOrd="0" destOrd="0" presId="urn:microsoft.com/office/officeart/2005/8/layout/orgChart1"/>
    <dgm:cxn modelId="{70D1EDF7-3EAD-498F-AA87-17E55A0E44D3}" type="presOf" srcId="{5CD24CF0-952A-4B1E-984A-87CAD0AD6BD4}" destId="{A056EEAB-8F32-446C-AB99-9622215EA042}" srcOrd="0" destOrd="0" presId="urn:microsoft.com/office/officeart/2005/8/layout/orgChart1"/>
    <dgm:cxn modelId="{B6CD20FE-E664-48BF-8A1D-9F7F20D57D0E}" srcId="{E4BEDBA8-22AD-4843-8730-F94BC2BE5629}" destId="{176C5708-2DC2-4A38-ABDE-A4B82022A28F}" srcOrd="1" destOrd="0" parTransId="{AAC7056B-65D3-4BAB-A0D4-F2EDAE6DBE11}" sibTransId="{E527B482-D280-47ED-8AF9-F4D5AA597717}"/>
    <dgm:cxn modelId="{9DBE78FF-1E92-4632-B516-C58DC03D3FE5}" type="presOf" srcId="{AAC7056B-65D3-4BAB-A0D4-F2EDAE6DBE11}" destId="{C5DE3563-F762-4E78-AFD3-2FF45DA2D3E8}" srcOrd="0" destOrd="0" presId="urn:microsoft.com/office/officeart/2005/8/layout/orgChart1"/>
    <dgm:cxn modelId="{94CB16A5-9DD2-4402-AAFA-DA76DAD53268}" type="presParOf" srcId="{348578C5-B9A5-4588-BD3B-2F9AE2B48C51}" destId="{41AEC9AB-3299-4A4C-9AD1-E11B41A9D197}" srcOrd="0" destOrd="0" presId="urn:microsoft.com/office/officeart/2005/8/layout/orgChart1"/>
    <dgm:cxn modelId="{2A8DDC0F-CF82-4265-BA8D-7CF877207288}" type="presParOf" srcId="{41AEC9AB-3299-4A4C-9AD1-E11B41A9D197}" destId="{FBF50149-B25E-477F-909F-D297AE6E0659}" srcOrd="0" destOrd="0" presId="urn:microsoft.com/office/officeart/2005/8/layout/orgChart1"/>
    <dgm:cxn modelId="{CD838D21-F282-40F1-AEBA-B25664232058}" type="presParOf" srcId="{FBF50149-B25E-477F-909F-D297AE6E0659}" destId="{BBBD1399-E6C9-494F-921A-0F572BB96F55}" srcOrd="0" destOrd="0" presId="urn:microsoft.com/office/officeart/2005/8/layout/orgChart1"/>
    <dgm:cxn modelId="{BA32813D-1594-4CE4-9EF3-6599BC1C0244}" type="presParOf" srcId="{FBF50149-B25E-477F-909F-D297AE6E0659}" destId="{D0C6A51E-0566-422D-8674-55C2EBF67ECE}" srcOrd="1" destOrd="0" presId="urn:microsoft.com/office/officeart/2005/8/layout/orgChart1"/>
    <dgm:cxn modelId="{1F7127D8-3542-4C4B-AFD3-B38C5663CD56}" type="presParOf" srcId="{41AEC9AB-3299-4A4C-9AD1-E11B41A9D197}" destId="{35EBE239-5136-48D9-9008-F1EDD3B98606}" srcOrd="1" destOrd="0" presId="urn:microsoft.com/office/officeart/2005/8/layout/orgChart1"/>
    <dgm:cxn modelId="{9156C89F-D8F2-461C-9E32-293F6B169BA0}" type="presParOf" srcId="{35EBE239-5136-48D9-9008-F1EDD3B98606}" destId="{0843C90E-B56D-4892-A549-CEA73EFBD5FE}" srcOrd="0" destOrd="0" presId="urn:microsoft.com/office/officeart/2005/8/layout/orgChart1"/>
    <dgm:cxn modelId="{9C321D87-91EF-4191-BCC4-324982CDC3C5}" type="presParOf" srcId="{35EBE239-5136-48D9-9008-F1EDD3B98606}" destId="{EFE4A223-63A4-4104-AD47-5A357AFA0B7C}" srcOrd="1" destOrd="0" presId="urn:microsoft.com/office/officeart/2005/8/layout/orgChart1"/>
    <dgm:cxn modelId="{E1BB8989-ABDE-4710-AA5F-7ABDE2D4082F}" type="presParOf" srcId="{EFE4A223-63A4-4104-AD47-5A357AFA0B7C}" destId="{50A337E0-36C5-4293-8EA9-86464709A11D}" srcOrd="0" destOrd="0" presId="urn:microsoft.com/office/officeart/2005/8/layout/orgChart1"/>
    <dgm:cxn modelId="{473CE8CD-E7C5-4F19-896A-70E8A3F00986}" type="presParOf" srcId="{50A337E0-36C5-4293-8EA9-86464709A11D}" destId="{6E5C260A-B185-4101-A1FE-201277BA1A72}" srcOrd="0" destOrd="0" presId="urn:microsoft.com/office/officeart/2005/8/layout/orgChart1"/>
    <dgm:cxn modelId="{2228C77E-8A69-4334-8175-B2639893892B}" type="presParOf" srcId="{50A337E0-36C5-4293-8EA9-86464709A11D}" destId="{3C25039F-CB4B-4C02-A590-CAD81A092C49}" srcOrd="1" destOrd="0" presId="urn:microsoft.com/office/officeart/2005/8/layout/orgChart1"/>
    <dgm:cxn modelId="{53D6B27D-D18A-4EF3-9A74-2484F2C65E26}" type="presParOf" srcId="{EFE4A223-63A4-4104-AD47-5A357AFA0B7C}" destId="{43DA0BE0-B953-4540-BDDE-A2DC235BCE83}" srcOrd="1" destOrd="0" presId="urn:microsoft.com/office/officeart/2005/8/layout/orgChart1"/>
    <dgm:cxn modelId="{B361B50A-AE15-4CF5-B2FA-1FF15A87DB19}" type="presParOf" srcId="{43DA0BE0-B953-4540-BDDE-A2DC235BCE83}" destId="{7C54C6B5-1DA6-474F-B37A-E17F2B5C211E}" srcOrd="0" destOrd="0" presId="urn:microsoft.com/office/officeart/2005/8/layout/orgChart1"/>
    <dgm:cxn modelId="{68D3FFD5-49D1-47E1-918F-E2B2E4057C88}" type="presParOf" srcId="{43DA0BE0-B953-4540-BDDE-A2DC235BCE83}" destId="{36FE6731-AD2E-4849-A77C-38DC79CD4AE5}" srcOrd="1" destOrd="0" presId="urn:microsoft.com/office/officeart/2005/8/layout/orgChart1"/>
    <dgm:cxn modelId="{0AA4D93D-049B-498A-9BC1-BA5001C2F79C}" type="presParOf" srcId="{36FE6731-AD2E-4849-A77C-38DC79CD4AE5}" destId="{C1112937-17F1-4157-B3C3-3C8EC50C655D}" srcOrd="0" destOrd="0" presId="urn:microsoft.com/office/officeart/2005/8/layout/orgChart1"/>
    <dgm:cxn modelId="{0A22A6DB-CD83-45FE-ACDE-8E18847B3E4E}" type="presParOf" srcId="{C1112937-17F1-4157-B3C3-3C8EC50C655D}" destId="{8227EE6B-7554-4628-86A5-3C0BAD8300C3}" srcOrd="0" destOrd="0" presId="urn:microsoft.com/office/officeart/2005/8/layout/orgChart1"/>
    <dgm:cxn modelId="{2DF307AE-A638-4D32-BDA2-D1DE394D11F5}" type="presParOf" srcId="{C1112937-17F1-4157-B3C3-3C8EC50C655D}" destId="{46A4BB22-72F0-4C70-9B97-B41B6B5169D2}" srcOrd="1" destOrd="0" presId="urn:microsoft.com/office/officeart/2005/8/layout/orgChart1"/>
    <dgm:cxn modelId="{A03A2A5E-BB0B-4C48-BFAE-7011B19C066F}" type="presParOf" srcId="{36FE6731-AD2E-4849-A77C-38DC79CD4AE5}" destId="{C3938B38-CC66-454E-87C8-77F8B9004CFF}" srcOrd="1" destOrd="0" presId="urn:microsoft.com/office/officeart/2005/8/layout/orgChart1"/>
    <dgm:cxn modelId="{2216C01A-1654-45DC-A23A-C14F884D4333}" type="presParOf" srcId="{36FE6731-AD2E-4849-A77C-38DC79CD4AE5}" destId="{7D42E8F4-817E-4CCF-A21B-8CFBB25DFBD5}" srcOrd="2" destOrd="0" presId="urn:microsoft.com/office/officeart/2005/8/layout/orgChart1"/>
    <dgm:cxn modelId="{FE3257D7-33E4-421A-B173-7C8BC5E7972A}" type="presParOf" srcId="{EFE4A223-63A4-4104-AD47-5A357AFA0B7C}" destId="{E88C380E-F5D3-40FA-AC3C-EB37F387565F}" srcOrd="2" destOrd="0" presId="urn:microsoft.com/office/officeart/2005/8/layout/orgChart1"/>
    <dgm:cxn modelId="{B8EFEF7C-49E2-49CF-9D29-3CAB3EB50007}" type="presParOf" srcId="{35EBE239-5136-48D9-9008-F1EDD3B98606}" destId="{44B1B6C9-0ACA-4374-AE9B-E3C21344853A}" srcOrd="2" destOrd="0" presId="urn:microsoft.com/office/officeart/2005/8/layout/orgChart1"/>
    <dgm:cxn modelId="{3E66D9F3-7D81-4C44-B9E7-7794BCA18D2E}" type="presParOf" srcId="{35EBE239-5136-48D9-9008-F1EDD3B98606}" destId="{2B84C076-9EA2-46A4-AE5D-16469E8FC713}" srcOrd="3" destOrd="0" presId="urn:microsoft.com/office/officeart/2005/8/layout/orgChart1"/>
    <dgm:cxn modelId="{360205A0-B2D6-4DDE-958B-C44771DB970F}" type="presParOf" srcId="{2B84C076-9EA2-46A4-AE5D-16469E8FC713}" destId="{91A58D9C-0BBA-42BF-8464-8B17DCB83C42}" srcOrd="0" destOrd="0" presId="urn:microsoft.com/office/officeart/2005/8/layout/orgChart1"/>
    <dgm:cxn modelId="{7BFE5935-6BAB-47DF-AE2B-168B7BF1476B}" type="presParOf" srcId="{91A58D9C-0BBA-42BF-8464-8B17DCB83C42}" destId="{18F14436-6EC0-4B81-A299-504E63970903}" srcOrd="0" destOrd="0" presId="urn:microsoft.com/office/officeart/2005/8/layout/orgChart1"/>
    <dgm:cxn modelId="{BE457198-975A-46EA-BE47-C27C11A0B5A1}" type="presParOf" srcId="{91A58D9C-0BBA-42BF-8464-8B17DCB83C42}" destId="{598319DD-773E-4C89-A9F3-EDE48CB6A258}" srcOrd="1" destOrd="0" presId="urn:microsoft.com/office/officeart/2005/8/layout/orgChart1"/>
    <dgm:cxn modelId="{379EA88C-4B4E-495C-B79A-90805E0570A7}" type="presParOf" srcId="{2B84C076-9EA2-46A4-AE5D-16469E8FC713}" destId="{5A720832-1597-4FF2-93BC-639049B165BE}" srcOrd="1" destOrd="0" presId="urn:microsoft.com/office/officeart/2005/8/layout/orgChart1"/>
    <dgm:cxn modelId="{C9B7033B-22AE-4449-A07B-58ADAE70AE20}" type="presParOf" srcId="{5A720832-1597-4FF2-93BC-639049B165BE}" destId="{FBBF89C1-E01D-4AE5-8625-EB9A1373793D}" srcOrd="0" destOrd="0" presId="urn:microsoft.com/office/officeart/2005/8/layout/orgChart1"/>
    <dgm:cxn modelId="{72C2ABA1-B3DA-4D0E-9A62-A424F3BFFC12}" type="presParOf" srcId="{5A720832-1597-4FF2-93BC-639049B165BE}" destId="{7D617552-82C2-4BB1-9AC6-4A3DE472DC2A}" srcOrd="1" destOrd="0" presId="urn:microsoft.com/office/officeart/2005/8/layout/orgChart1"/>
    <dgm:cxn modelId="{DFEB35A9-3F53-4890-B896-0CDDAC4EDAD3}" type="presParOf" srcId="{7D617552-82C2-4BB1-9AC6-4A3DE472DC2A}" destId="{13BF2027-D779-46A6-8404-9438C668A32E}" srcOrd="0" destOrd="0" presId="urn:microsoft.com/office/officeart/2005/8/layout/orgChart1"/>
    <dgm:cxn modelId="{ADE09F4C-BBB6-4014-9123-23EE84B96C7F}" type="presParOf" srcId="{13BF2027-D779-46A6-8404-9438C668A32E}" destId="{131CE673-2FAF-4D22-9CB6-F261C17E7EAE}" srcOrd="0" destOrd="0" presId="urn:microsoft.com/office/officeart/2005/8/layout/orgChart1"/>
    <dgm:cxn modelId="{C0E9F919-F61B-45F0-A171-2CE934E67C82}" type="presParOf" srcId="{13BF2027-D779-46A6-8404-9438C668A32E}" destId="{8B4B511E-D58B-4CA7-A3AC-8C0D499C2AB9}" srcOrd="1" destOrd="0" presId="urn:microsoft.com/office/officeart/2005/8/layout/orgChart1"/>
    <dgm:cxn modelId="{464A663B-8977-44F0-8653-05B014731C59}" type="presParOf" srcId="{7D617552-82C2-4BB1-9AC6-4A3DE472DC2A}" destId="{B737A272-F81F-4DB4-B460-31F432DB23DE}" srcOrd="1" destOrd="0" presId="urn:microsoft.com/office/officeart/2005/8/layout/orgChart1"/>
    <dgm:cxn modelId="{0AD5DD9E-0B01-4948-B1C6-56E8D8707F38}" type="presParOf" srcId="{7D617552-82C2-4BB1-9AC6-4A3DE472DC2A}" destId="{D19060B7-B9C1-416D-BF80-0D5AE1ECD771}" srcOrd="2" destOrd="0" presId="urn:microsoft.com/office/officeart/2005/8/layout/orgChart1"/>
    <dgm:cxn modelId="{EA53447C-0587-4A28-937C-DC09EBBCE61B}" type="presParOf" srcId="{5A720832-1597-4FF2-93BC-639049B165BE}" destId="{10764DD0-774C-4C10-8364-6AFD445F6F91}" srcOrd="2" destOrd="0" presId="urn:microsoft.com/office/officeart/2005/8/layout/orgChart1"/>
    <dgm:cxn modelId="{E8377E62-0F14-4673-A020-95F3B7F784ED}" type="presParOf" srcId="{5A720832-1597-4FF2-93BC-639049B165BE}" destId="{0A805423-27E9-48A9-9E7C-27B16CB98B97}" srcOrd="3" destOrd="0" presId="urn:microsoft.com/office/officeart/2005/8/layout/orgChart1"/>
    <dgm:cxn modelId="{ABBB072F-C7AF-4EBD-B1DE-21F94206ADFF}" type="presParOf" srcId="{0A805423-27E9-48A9-9E7C-27B16CB98B97}" destId="{EC805B36-24D6-48FB-9B13-E091708EB5DA}" srcOrd="0" destOrd="0" presId="urn:microsoft.com/office/officeart/2005/8/layout/orgChart1"/>
    <dgm:cxn modelId="{2C3C4612-8B04-4BCC-BE23-5AB4CF94B586}" type="presParOf" srcId="{EC805B36-24D6-48FB-9B13-E091708EB5DA}" destId="{5F3BA76E-C550-45B1-97EB-DDC9E0161551}" srcOrd="0" destOrd="0" presId="urn:microsoft.com/office/officeart/2005/8/layout/orgChart1"/>
    <dgm:cxn modelId="{87F71ACF-3EA9-41BC-871C-0F5DD28898CB}" type="presParOf" srcId="{EC805B36-24D6-48FB-9B13-E091708EB5DA}" destId="{842190A3-4CA4-4D95-A5FF-EA4E875F5BB9}" srcOrd="1" destOrd="0" presId="urn:microsoft.com/office/officeart/2005/8/layout/orgChart1"/>
    <dgm:cxn modelId="{F826DAE1-AF6A-42F8-81F2-49EFCA7A5A8B}" type="presParOf" srcId="{0A805423-27E9-48A9-9E7C-27B16CB98B97}" destId="{665D45F6-FD16-46CA-A00A-8586F10F4586}" srcOrd="1" destOrd="0" presId="urn:microsoft.com/office/officeart/2005/8/layout/orgChart1"/>
    <dgm:cxn modelId="{B49E4048-4373-472C-A650-B78A722380C5}" type="presParOf" srcId="{0A805423-27E9-48A9-9E7C-27B16CB98B97}" destId="{CC29B67B-B368-43CF-87B1-CFCC760A51CC}" srcOrd="2" destOrd="0" presId="urn:microsoft.com/office/officeart/2005/8/layout/orgChart1"/>
    <dgm:cxn modelId="{75DD10B7-0A68-4A6F-8038-EBF4E4C7ACA5}" type="presParOf" srcId="{5A720832-1597-4FF2-93BC-639049B165BE}" destId="{C03DCA19-E32B-459A-BA54-84D2C9FE17AA}" srcOrd="4" destOrd="0" presId="urn:microsoft.com/office/officeart/2005/8/layout/orgChart1"/>
    <dgm:cxn modelId="{1AEC6201-5D7E-45ED-93B9-902F54615A0E}" type="presParOf" srcId="{5A720832-1597-4FF2-93BC-639049B165BE}" destId="{BF42B61E-1DB6-4EED-B4A9-BF9D668C51FE}" srcOrd="5" destOrd="0" presId="urn:microsoft.com/office/officeart/2005/8/layout/orgChart1"/>
    <dgm:cxn modelId="{5FB2A80A-FDB2-4C77-8497-C218AFE0F04C}" type="presParOf" srcId="{BF42B61E-1DB6-4EED-B4A9-BF9D668C51FE}" destId="{B46E4337-823C-4D62-B932-03ED9588E59D}" srcOrd="0" destOrd="0" presId="urn:microsoft.com/office/officeart/2005/8/layout/orgChart1"/>
    <dgm:cxn modelId="{5F9BF230-5F65-4B37-9CAC-C10077E3E967}" type="presParOf" srcId="{B46E4337-823C-4D62-B932-03ED9588E59D}" destId="{66CE7283-1B24-4989-BC24-47E62BA1002D}" srcOrd="0" destOrd="0" presId="urn:microsoft.com/office/officeart/2005/8/layout/orgChart1"/>
    <dgm:cxn modelId="{D1BAA091-90CB-41F1-B35B-AE63E7AC04FB}" type="presParOf" srcId="{B46E4337-823C-4D62-B932-03ED9588E59D}" destId="{F4293C9F-73B5-4985-890C-EE288D814828}" srcOrd="1" destOrd="0" presId="urn:microsoft.com/office/officeart/2005/8/layout/orgChart1"/>
    <dgm:cxn modelId="{8B443A7E-0F94-4757-A3E0-BCB3EB42B896}" type="presParOf" srcId="{BF42B61E-1DB6-4EED-B4A9-BF9D668C51FE}" destId="{5BFACF7F-A92D-46B3-8A41-EDF8AC6C4B3A}" srcOrd="1" destOrd="0" presId="urn:microsoft.com/office/officeart/2005/8/layout/orgChart1"/>
    <dgm:cxn modelId="{A3B6456B-7856-428E-B299-B064C30F851E}" type="presParOf" srcId="{BF42B61E-1DB6-4EED-B4A9-BF9D668C51FE}" destId="{8026993C-2850-4EFF-9AB6-489D363D35DB}" srcOrd="2" destOrd="0" presId="urn:microsoft.com/office/officeart/2005/8/layout/orgChart1"/>
    <dgm:cxn modelId="{97B87DA5-29BD-4CB3-A150-064155EDA810}" type="presParOf" srcId="{5A720832-1597-4FF2-93BC-639049B165BE}" destId="{DCD2B544-3551-4D94-806F-2DD4761FCDA5}" srcOrd="6" destOrd="0" presId="urn:microsoft.com/office/officeart/2005/8/layout/orgChart1"/>
    <dgm:cxn modelId="{8AB2A7E5-560D-4537-8095-ED2F8E4AE42A}" type="presParOf" srcId="{5A720832-1597-4FF2-93BC-639049B165BE}" destId="{3499A830-FFF7-4F8D-AD2A-B1C8274608C1}" srcOrd="7" destOrd="0" presId="urn:microsoft.com/office/officeart/2005/8/layout/orgChart1"/>
    <dgm:cxn modelId="{BF30F556-0B60-4AE1-B291-23DDE6ACA489}" type="presParOf" srcId="{3499A830-FFF7-4F8D-AD2A-B1C8274608C1}" destId="{F5D86E00-5DC0-4E48-8157-C3BB1815115E}" srcOrd="0" destOrd="0" presId="urn:microsoft.com/office/officeart/2005/8/layout/orgChart1"/>
    <dgm:cxn modelId="{B78DD3BC-42C2-4622-A39A-33D14A5467CA}" type="presParOf" srcId="{F5D86E00-5DC0-4E48-8157-C3BB1815115E}" destId="{2A725396-CE4C-435F-BB44-D21141C99DB4}" srcOrd="0" destOrd="0" presId="urn:microsoft.com/office/officeart/2005/8/layout/orgChart1"/>
    <dgm:cxn modelId="{8CD8BDC2-3C80-4043-BF92-8EF7B4D56B5A}" type="presParOf" srcId="{F5D86E00-5DC0-4E48-8157-C3BB1815115E}" destId="{7CC08F11-8B84-4798-A78F-CE7ADD864094}" srcOrd="1" destOrd="0" presId="urn:microsoft.com/office/officeart/2005/8/layout/orgChart1"/>
    <dgm:cxn modelId="{C18D2362-C5F1-4B06-A333-C4B42E7E4706}" type="presParOf" srcId="{3499A830-FFF7-4F8D-AD2A-B1C8274608C1}" destId="{A682A655-8EDE-46DB-9FC7-3DAC73A14E10}" srcOrd="1" destOrd="0" presId="urn:microsoft.com/office/officeart/2005/8/layout/orgChart1"/>
    <dgm:cxn modelId="{B9787770-1799-440A-9BEC-6160D9FEB5E0}" type="presParOf" srcId="{3499A830-FFF7-4F8D-AD2A-B1C8274608C1}" destId="{D3027A10-DB4E-4005-911A-5ECA700FCC66}" srcOrd="2" destOrd="0" presId="urn:microsoft.com/office/officeart/2005/8/layout/orgChart1"/>
    <dgm:cxn modelId="{4393EDBA-30D3-4353-8127-38435CF15820}" type="presParOf" srcId="{2B84C076-9EA2-46A4-AE5D-16469E8FC713}" destId="{9047C14C-D302-4B92-81D1-B534FCFCD49D}" srcOrd="2" destOrd="0" presId="urn:microsoft.com/office/officeart/2005/8/layout/orgChart1"/>
    <dgm:cxn modelId="{3B07EAE2-7394-4493-91E8-8DEABD7DFAFB}" type="presParOf" srcId="{35EBE239-5136-48D9-9008-F1EDD3B98606}" destId="{9B867872-69B6-4085-B5A7-6E9DD960C3F4}" srcOrd="4" destOrd="0" presId="urn:microsoft.com/office/officeart/2005/8/layout/orgChart1"/>
    <dgm:cxn modelId="{1C347A4F-7B87-40F1-919E-D2E4F0C0008C}" type="presParOf" srcId="{35EBE239-5136-48D9-9008-F1EDD3B98606}" destId="{B7C8B720-BDCB-41C3-886A-E0166E22FBD3}" srcOrd="5" destOrd="0" presId="urn:microsoft.com/office/officeart/2005/8/layout/orgChart1"/>
    <dgm:cxn modelId="{D1B16F62-CC7C-4BF4-94DA-01EA96D4F640}" type="presParOf" srcId="{B7C8B720-BDCB-41C3-886A-E0166E22FBD3}" destId="{74DCA5ED-9A4D-48C4-ADF5-55C5FB7D2C29}" srcOrd="0" destOrd="0" presId="urn:microsoft.com/office/officeart/2005/8/layout/orgChart1"/>
    <dgm:cxn modelId="{F2CC83F0-A5BD-456B-8B32-34B55453E41F}" type="presParOf" srcId="{74DCA5ED-9A4D-48C4-ADF5-55C5FB7D2C29}" destId="{17445C19-B8ED-452F-AC81-39CC0C65BB5F}" srcOrd="0" destOrd="0" presId="urn:microsoft.com/office/officeart/2005/8/layout/orgChart1"/>
    <dgm:cxn modelId="{2FEE2FA4-0002-441A-BA1E-56E0FD7812BD}" type="presParOf" srcId="{74DCA5ED-9A4D-48C4-ADF5-55C5FB7D2C29}" destId="{2A244B38-D5D9-4879-8BBD-E914DEE7F0CB}" srcOrd="1" destOrd="0" presId="urn:microsoft.com/office/officeart/2005/8/layout/orgChart1"/>
    <dgm:cxn modelId="{06E1D463-5147-48B1-BA42-C349618808E8}" type="presParOf" srcId="{B7C8B720-BDCB-41C3-886A-E0166E22FBD3}" destId="{3344A4B3-ED53-4FBA-85CA-445B84D0621F}" srcOrd="1" destOrd="0" presId="urn:microsoft.com/office/officeart/2005/8/layout/orgChart1"/>
    <dgm:cxn modelId="{86A40C9C-3774-4254-A2BF-889D65E688F2}" type="presParOf" srcId="{3344A4B3-ED53-4FBA-85CA-445B84D0621F}" destId="{4D56AE59-E414-4B21-996B-B62398FA4743}" srcOrd="0" destOrd="0" presId="urn:microsoft.com/office/officeart/2005/8/layout/orgChart1"/>
    <dgm:cxn modelId="{099D73AD-5FF3-4C2D-8209-8C5CEDC597FC}" type="presParOf" srcId="{3344A4B3-ED53-4FBA-85CA-445B84D0621F}" destId="{2EF01BF6-4259-4CC8-B82A-95EF70539766}" srcOrd="1" destOrd="0" presId="urn:microsoft.com/office/officeart/2005/8/layout/orgChart1"/>
    <dgm:cxn modelId="{431ED207-E5BC-4F54-B051-594B59394D52}" type="presParOf" srcId="{2EF01BF6-4259-4CC8-B82A-95EF70539766}" destId="{8CFEB185-E52C-4484-B984-8CE0DAF705C5}" srcOrd="0" destOrd="0" presId="urn:microsoft.com/office/officeart/2005/8/layout/orgChart1"/>
    <dgm:cxn modelId="{6F99E647-9BDD-458E-974F-E9F1EF258CFA}" type="presParOf" srcId="{8CFEB185-E52C-4484-B984-8CE0DAF705C5}" destId="{4501B4E4-6755-4463-93A4-20F0DD798BEF}" srcOrd="0" destOrd="0" presId="urn:microsoft.com/office/officeart/2005/8/layout/orgChart1"/>
    <dgm:cxn modelId="{C182A550-19A2-47CF-8249-C2579DA8069A}" type="presParOf" srcId="{8CFEB185-E52C-4484-B984-8CE0DAF705C5}" destId="{767A6351-B19C-49E9-9E6B-8E64EC4515F9}" srcOrd="1" destOrd="0" presId="urn:microsoft.com/office/officeart/2005/8/layout/orgChart1"/>
    <dgm:cxn modelId="{99153E7B-4868-4CE3-BFF0-88D2CA5F16B5}" type="presParOf" srcId="{2EF01BF6-4259-4CC8-B82A-95EF70539766}" destId="{F7FB03AC-E006-48F9-B1C0-02577D628C00}" srcOrd="1" destOrd="0" presId="urn:microsoft.com/office/officeart/2005/8/layout/orgChart1"/>
    <dgm:cxn modelId="{A6E5AE1C-4A5E-460B-B900-40E8125F2473}" type="presParOf" srcId="{2EF01BF6-4259-4CC8-B82A-95EF70539766}" destId="{47B6B064-3844-4988-A404-7C34CB490A57}" srcOrd="2" destOrd="0" presId="urn:microsoft.com/office/officeart/2005/8/layout/orgChart1"/>
    <dgm:cxn modelId="{ABA74508-946D-4440-A010-2C233BF2FCB2}" type="presParOf" srcId="{3344A4B3-ED53-4FBA-85CA-445B84D0621F}" destId="{C5DE3563-F762-4E78-AFD3-2FF45DA2D3E8}" srcOrd="2" destOrd="0" presId="urn:microsoft.com/office/officeart/2005/8/layout/orgChart1"/>
    <dgm:cxn modelId="{24A429D1-0220-4DE8-904C-0C90E1F66CFF}" type="presParOf" srcId="{3344A4B3-ED53-4FBA-85CA-445B84D0621F}" destId="{C3BD9312-7A3D-4D69-A13F-15A6F0E15828}" srcOrd="3" destOrd="0" presId="urn:microsoft.com/office/officeart/2005/8/layout/orgChart1"/>
    <dgm:cxn modelId="{D6BAA8E6-D7F0-44DE-A46B-11101FA93C89}" type="presParOf" srcId="{C3BD9312-7A3D-4D69-A13F-15A6F0E15828}" destId="{206EDF57-F020-49DC-8D3A-921548E944CF}" srcOrd="0" destOrd="0" presId="urn:microsoft.com/office/officeart/2005/8/layout/orgChart1"/>
    <dgm:cxn modelId="{6506F16C-0FF0-4D8E-90A6-03B4858BDEC2}" type="presParOf" srcId="{206EDF57-F020-49DC-8D3A-921548E944CF}" destId="{F38986DA-6070-4DF6-8BC5-226D1158076E}" srcOrd="0" destOrd="0" presId="urn:microsoft.com/office/officeart/2005/8/layout/orgChart1"/>
    <dgm:cxn modelId="{F5A19EB0-0BE3-47BC-8A2B-274D17EEE4D9}" type="presParOf" srcId="{206EDF57-F020-49DC-8D3A-921548E944CF}" destId="{BFECC0AE-7E3A-4B2D-A79C-21C81FFE0466}" srcOrd="1" destOrd="0" presId="urn:microsoft.com/office/officeart/2005/8/layout/orgChart1"/>
    <dgm:cxn modelId="{D8D70E12-B297-482C-8887-E749D3BBC942}" type="presParOf" srcId="{C3BD9312-7A3D-4D69-A13F-15A6F0E15828}" destId="{BE94129B-68E1-49AF-8085-5ADB6E43506F}" srcOrd="1" destOrd="0" presId="urn:microsoft.com/office/officeart/2005/8/layout/orgChart1"/>
    <dgm:cxn modelId="{31245DEF-DC3E-48B9-8DE4-251D7E710E1E}" type="presParOf" srcId="{C3BD9312-7A3D-4D69-A13F-15A6F0E15828}" destId="{906C2C24-6606-431E-B062-84DF388F102F}" srcOrd="2" destOrd="0" presId="urn:microsoft.com/office/officeart/2005/8/layout/orgChart1"/>
    <dgm:cxn modelId="{28A54E8C-EBF3-40FC-AC23-CC65A819F628}" type="presParOf" srcId="{B7C8B720-BDCB-41C3-886A-E0166E22FBD3}" destId="{1B636E79-AF5E-455C-84B5-D05E364C3019}" srcOrd="2" destOrd="0" presId="urn:microsoft.com/office/officeart/2005/8/layout/orgChart1"/>
    <dgm:cxn modelId="{5A861E3A-3243-4FE9-9867-9FF14DC7900A}" type="presParOf" srcId="{35EBE239-5136-48D9-9008-F1EDD3B98606}" destId="{26C879E5-31A2-47DC-AC9B-2187E0B2104A}" srcOrd="6" destOrd="0" presId="urn:microsoft.com/office/officeart/2005/8/layout/orgChart1"/>
    <dgm:cxn modelId="{874F66F7-EF2B-484C-94AE-F0D094F671AD}" type="presParOf" srcId="{35EBE239-5136-48D9-9008-F1EDD3B98606}" destId="{A917AE2F-8208-404F-8F8A-4601649A86D6}" srcOrd="7" destOrd="0" presId="urn:microsoft.com/office/officeart/2005/8/layout/orgChart1"/>
    <dgm:cxn modelId="{75104A11-1288-4218-90DE-9628C9CF9D3C}" type="presParOf" srcId="{A917AE2F-8208-404F-8F8A-4601649A86D6}" destId="{45C1B64F-B4DE-437B-9E1A-E60C4E941B26}" srcOrd="0" destOrd="0" presId="urn:microsoft.com/office/officeart/2005/8/layout/orgChart1"/>
    <dgm:cxn modelId="{5C541B53-8498-4366-B3AD-B927E44641E2}" type="presParOf" srcId="{45C1B64F-B4DE-437B-9E1A-E60C4E941B26}" destId="{19D0E02F-8E77-4CEC-931F-91C54BAFCC6C}" srcOrd="0" destOrd="0" presId="urn:microsoft.com/office/officeart/2005/8/layout/orgChart1"/>
    <dgm:cxn modelId="{5E4D9C6C-917A-44C3-9358-1A7D4840F397}" type="presParOf" srcId="{45C1B64F-B4DE-437B-9E1A-E60C4E941B26}" destId="{D6C546C3-E7F4-491A-9733-E9F79AE5204E}" srcOrd="1" destOrd="0" presId="urn:microsoft.com/office/officeart/2005/8/layout/orgChart1"/>
    <dgm:cxn modelId="{ED336210-568A-4ABB-8188-F9C1E8640490}" type="presParOf" srcId="{A917AE2F-8208-404F-8F8A-4601649A86D6}" destId="{52BC5622-68CC-4696-A546-00D3BD98971E}" srcOrd="1" destOrd="0" presId="urn:microsoft.com/office/officeart/2005/8/layout/orgChart1"/>
    <dgm:cxn modelId="{CDC98099-A3F7-4533-A130-30B08D96BC29}" type="presParOf" srcId="{52BC5622-68CC-4696-A546-00D3BD98971E}" destId="{ED06C9B8-D69E-45E8-BB84-D4669630493F}" srcOrd="0" destOrd="0" presId="urn:microsoft.com/office/officeart/2005/8/layout/orgChart1"/>
    <dgm:cxn modelId="{FEACFC27-A804-4166-900A-C02F6E55AF7E}" type="presParOf" srcId="{52BC5622-68CC-4696-A546-00D3BD98971E}" destId="{A3C14DAD-D8CA-4443-A02B-040FC1C842C4}" srcOrd="1" destOrd="0" presId="urn:microsoft.com/office/officeart/2005/8/layout/orgChart1"/>
    <dgm:cxn modelId="{40131258-1E8C-46DC-A290-27E302287A52}" type="presParOf" srcId="{A3C14DAD-D8CA-4443-A02B-040FC1C842C4}" destId="{DAEACD78-FE46-4C43-8FA6-16AC01F938A2}" srcOrd="0" destOrd="0" presId="urn:microsoft.com/office/officeart/2005/8/layout/orgChart1"/>
    <dgm:cxn modelId="{51D1D015-8E47-4574-9211-2832B3FD2B09}" type="presParOf" srcId="{DAEACD78-FE46-4C43-8FA6-16AC01F938A2}" destId="{136A8DA7-6469-4125-BBC9-9B013D9A0DF8}" srcOrd="0" destOrd="0" presId="urn:microsoft.com/office/officeart/2005/8/layout/orgChart1"/>
    <dgm:cxn modelId="{12F5B22F-38D0-422C-BB63-2B77CE172D72}" type="presParOf" srcId="{DAEACD78-FE46-4C43-8FA6-16AC01F938A2}" destId="{D7263D49-D832-4B59-92FE-05D8185C35AE}" srcOrd="1" destOrd="0" presId="urn:microsoft.com/office/officeart/2005/8/layout/orgChart1"/>
    <dgm:cxn modelId="{D8A7CE48-40B5-4EEE-84F6-0D3BB009F4D2}" type="presParOf" srcId="{A3C14DAD-D8CA-4443-A02B-040FC1C842C4}" destId="{D82311EB-3813-4A13-B3AD-9CAB0AC0A81D}" srcOrd="1" destOrd="0" presId="urn:microsoft.com/office/officeart/2005/8/layout/orgChart1"/>
    <dgm:cxn modelId="{EEE32082-8183-4622-8B03-94D5D0FAB1BD}" type="presParOf" srcId="{A3C14DAD-D8CA-4443-A02B-040FC1C842C4}" destId="{A4242D0C-C0DE-41E7-95FB-644752A386C3}" srcOrd="2" destOrd="0" presId="urn:microsoft.com/office/officeart/2005/8/layout/orgChart1"/>
    <dgm:cxn modelId="{C5203D18-AA55-43D3-A381-910DCF9C281C}" type="presParOf" srcId="{52BC5622-68CC-4696-A546-00D3BD98971E}" destId="{610CBCCC-9780-4377-AC2D-9FD171ABC68F}" srcOrd="2" destOrd="0" presId="urn:microsoft.com/office/officeart/2005/8/layout/orgChart1"/>
    <dgm:cxn modelId="{40F01174-F80C-4B63-B749-79D5938EA45F}" type="presParOf" srcId="{52BC5622-68CC-4696-A546-00D3BD98971E}" destId="{F512EAA3-3653-4EA2-9BFE-3D17E9BF2E5D}" srcOrd="3" destOrd="0" presId="urn:microsoft.com/office/officeart/2005/8/layout/orgChart1"/>
    <dgm:cxn modelId="{9B718E35-5067-4554-8CF3-51194E31EFC8}" type="presParOf" srcId="{F512EAA3-3653-4EA2-9BFE-3D17E9BF2E5D}" destId="{FBADDD49-A05F-4BC5-81F5-BD0EDC649D56}" srcOrd="0" destOrd="0" presId="urn:microsoft.com/office/officeart/2005/8/layout/orgChart1"/>
    <dgm:cxn modelId="{6CCF4526-A898-46BD-941E-B9B872E5D36B}" type="presParOf" srcId="{FBADDD49-A05F-4BC5-81F5-BD0EDC649D56}" destId="{A056EEAB-8F32-446C-AB99-9622215EA042}" srcOrd="0" destOrd="0" presId="urn:microsoft.com/office/officeart/2005/8/layout/orgChart1"/>
    <dgm:cxn modelId="{05CB1E3E-45BE-4EDA-9447-2888C6B5234D}" type="presParOf" srcId="{FBADDD49-A05F-4BC5-81F5-BD0EDC649D56}" destId="{B323FCCE-905C-4302-AB97-0D62AAD1D1DA}" srcOrd="1" destOrd="0" presId="urn:microsoft.com/office/officeart/2005/8/layout/orgChart1"/>
    <dgm:cxn modelId="{7AA6D5DA-32EE-4684-BFB8-57ECC6BB719E}" type="presParOf" srcId="{F512EAA3-3653-4EA2-9BFE-3D17E9BF2E5D}" destId="{3E1FF0C7-4D13-4212-BA3A-826500C8C468}" srcOrd="1" destOrd="0" presId="urn:microsoft.com/office/officeart/2005/8/layout/orgChart1"/>
    <dgm:cxn modelId="{834A989C-7F5B-42B5-A3DC-8BF727DCCED7}" type="presParOf" srcId="{F512EAA3-3653-4EA2-9BFE-3D17E9BF2E5D}" destId="{18A7FE96-DEE0-4AEA-8FC1-F0B169FD9783}" srcOrd="2" destOrd="0" presId="urn:microsoft.com/office/officeart/2005/8/layout/orgChart1"/>
    <dgm:cxn modelId="{FB0FD118-756A-40BF-9190-3595A337D17C}" type="presParOf" srcId="{52BC5622-68CC-4696-A546-00D3BD98971E}" destId="{A71B345B-63EB-4992-B0B4-B69B7C5DC8BF}" srcOrd="4" destOrd="0" presId="urn:microsoft.com/office/officeart/2005/8/layout/orgChart1"/>
    <dgm:cxn modelId="{626ABE1A-824B-40CD-8D6C-6B6444FCFF49}" type="presParOf" srcId="{52BC5622-68CC-4696-A546-00D3BD98971E}" destId="{17C95083-C8BF-456D-A861-FA07524277AA}" srcOrd="5" destOrd="0" presId="urn:microsoft.com/office/officeart/2005/8/layout/orgChart1"/>
    <dgm:cxn modelId="{051D00A1-91DB-4266-A39B-FF997A86846F}" type="presParOf" srcId="{17C95083-C8BF-456D-A861-FA07524277AA}" destId="{B100CC7A-42C3-4F4A-8FE9-2528DB6165BE}" srcOrd="0" destOrd="0" presId="urn:microsoft.com/office/officeart/2005/8/layout/orgChart1"/>
    <dgm:cxn modelId="{09D1DC45-1693-482E-B270-26347D3DEB8F}" type="presParOf" srcId="{B100CC7A-42C3-4F4A-8FE9-2528DB6165BE}" destId="{AD58835E-B165-4ED9-BEF7-744279F824E4}" srcOrd="0" destOrd="0" presId="urn:microsoft.com/office/officeart/2005/8/layout/orgChart1"/>
    <dgm:cxn modelId="{08EEF443-2957-4D2C-A59F-C3DFEBD25A02}" type="presParOf" srcId="{B100CC7A-42C3-4F4A-8FE9-2528DB6165BE}" destId="{714BAA4D-7D10-4BEE-A8B4-A0728DADA8EC}" srcOrd="1" destOrd="0" presId="urn:microsoft.com/office/officeart/2005/8/layout/orgChart1"/>
    <dgm:cxn modelId="{23AE20BF-A4D1-4B63-ACA6-BEE6275B07BB}" type="presParOf" srcId="{17C95083-C8BF-456D-A861-FA07524277AA}" destId="{DC96446A-EC6C-482A-8E58-F12842EE39CF}" srcOrd="1" destOrd="0" presId="urn:microsoft.com/office/officeart/2005/8/layout/orgChart1"/>
    <dgm:cxn modelId="{D20BF077-B1EA-4842-BB3A-37DA60FDE236}" type="presParOf" srcId="{17C95083-C8BF-456D-A861-FA07524277AA}" destId="{D3F13858-3599-4703-96A0-650AD64D9DCC}" srcOrd="2" destOrd="0" presId="urn:microsoft.com/office/officeart/2005/8/layout/orgChart1"/>
    <dgm:cxn modelId="{24041663-7336-4E5D-9D68-5228020825CD}" type="presParOf" srcId="{A917AE2F-8208-404F-8F8A-4601649A86D6}" destId="{26423355-B946-4A48-B9E1-74F4299A54D8}" srcOrd="2" destOrd="0" presId="urn:microsoft.com/office/officeart/2005/8/layout/orgChart1"/>
    <dgm:cxn modelId="{79D56096-7B73-40EF-B20F-3213CA485D6F}" type="presParOf" srcId="{41AEC9AB-3299-4A4C-9AD1-E11B41A9D197}" destId="{E9F9172E-D432-4682-9105-AA5EF0D35EC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2C8DA-AD7E-4270-8FDD-833FBDF699B3}">
      <dsp:nvSpPr>
        <dsp:cNvPr id="0" name=""/>
        <dsp:cNvSpPr/>
      </dsp:nvSpPr>
      <dsp:spPr>
        <a:xfrm>
          <a:off x="0" y="25573"/>
          <a:ext cx="2443652" cy="627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CHEF PAYS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(Amegnran Kodjo Dzifa)</a:t>
          </a:r>
        </a:p>
      </dsp:txBody>
      <dsp:txXfrm>
        <a:off x="18381" y="43954"/>
        <a:ext cx="2406890" cy="590806"/>
      </dsp:txXfrm>
    </dsp:sp>
    <dsp:sp modelId="{CC55E100-7C8E-4F2A-AAE2-88ED5239EF01}">
      <dsp:nvSpPr>
        <dsp:cNvPr id="0" name=""/>
        <dsp:cNvSpPr/>
      </dsp:nvSpPr>
      <dsp:spPr>
        <a:xfrm>
          <a:off x="244365" y="653141"/>
          <a:ext cx="115085" cy="630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0196"/>
              </a:lnTo>
              <a:lnTo>
                <a:pt x="115085" y="63019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23060C-A3EA-4996-97E5-36D91BBEF2DA}">
      <dsp:nvSpPr>
        <dsp:cNvPr id="0" name=""/>
        <dsp:cNvSpPr/>
      </dsp:nvSpPr>
      <dsp:spPr>
        <a:xfrm>
          <a:off x="359450" y="872238"/>
          <a:ext cx="2295822" cy="8221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Coordination, Surveillance, suivide projet et rapport de project</a:t>
          </a:r>
        </a:p>
      </dsp:txBody>
      <dsp:txXfrm>
        <a:off x="383531" y="896319"/>
        <a:ext cx="2247660" cy="774037"/>
      </dsp:txXfrm>
    </dsp:sp>
    <dsp:sp modelId="{5FD8BC6E-2B11-457E-8C80-2EC074207430}">
      <dsp:nvSpPr>
        <dsp:cNvPr id="0" name=""/>
        <dsp:cNvSpPr/>
      </dsp:nvSpPr>
      <dsp:spPr>
        <a:xfrm>
          <a:off x="244365" y="653141"/>
          <a:ext cx="112905" cy="1381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759"/>
              </a:lnTo>
              <a:lnTo>
                <a:pt x="112905" y="138175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44B89-730A-46DA-847F-97201B2994FC}">
      <dsp:nvSpPr>
        <dsp:cNvPr id="0" name=""/>
        <dsp:cNvSpPr/>
      </dsp:nvSpPr>
      <dsp:spPr>
        <a:xfrm>
          <a:off x="357270" y="1840236"/>
          <a:ext cx="2346862" cy="3893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Relations avec Ministere Italienne, MAECI/AICS</a:t>
          </a:r>
        </a:p>
      </dsp:txBody>
      <dsp:txXfrm>
        <a:off x="368673" y="1851639"/>
        <a:ext cx="2324056" cy="366524"/>
      </dsp:txXfrm>
    </dsp:sp>
    <dsp:sp modelId="{8CA5DE0D-F038-4839-8F75-D31CF83210BB}">
      <dsp:nvSpPr>
        <dsp:cNvPr id="0" name=""/>
        <dsp:cNvSpPr/>
      </dsp:nvSpPr>
      <dsp:spPr>
        <a:xfrm>
          <a:off x="244365" y="653141"/>
          <a:ext cx="125673" cy="2066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6087"/>
              </a:lnTo>
              <a:lnTo>
                <a:pt x="125673" y="206608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070DE-E3D8-4340-82CF-A02A88314A29}">
      <dsp:nvSpPr>
        <dsp:cNvPr id="0" name=""/>
        <dsp:cNvSpPr/>
      </dsp:nvSpPr>
      <dsp:spPr>
        <a:xfrm>
          <a:off x="370038" y="2386060"/>
          <a:ext cx="2306254" cy="666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Relations avec des ONG internationales et bailleurs de fonds</a:t>
          </a:r>
        </a:p>
      </dsp:txBody>
      <dsp:txXfrm>
        <a:off x="389554" y="2405576"/>
        <a:ext cx="2267222" cy="627307"/>
      </dsp:txXfrm>
    </dsp:sp>
    <dsp:sp modelId="{F67ECEE3-3086-48D2-8A1A-89B83C37A085}">
      <dsp:nvSpPr>
        <dsp:cNvPr id="0" name=""/>
        <dsp:cNvSpPr/>
      </dsp:nvSpPr>
      <dsp:spPr>
        <a:xfrm>
          <a:off x="244365" y="653141"/>
          <a:ext cx="120815" cy="2840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0131"/>
              </a:lnTo>
              <a:lnTo>
                <a:pt x="120815" y="284013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9744A4-F33B-467A-90F0-1859708BACFD}">
      <dsp:nvSpPr>
        <dsp:cNvPr id="0" name=""/>
        <dsp:cNvSpPr/>
      </dsp:nvSpPr>
      <dsp:spPr>
        <a:xfrm>
          <a:off x="365180" y="3275544"/>
          <a:ext cx="2473373" cy="435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/>
              <a:ea typeface="+mn-ea"/>
              <a:cs typeface="+mn-cs"/>
            </a:rPr>
            <a:t>Prise en charge et ecriture de nouveaux projets</a:t>
          </a:r>
        </a:p>
      </dsp:txBody>
      <dsp:txXfrm>
        <a:off x="377934" y="3288298"/>
        <a:ext cx="2447865" cy="409950"/>
      </dsp:txXfrm>
    </dsp:sp>
    <dsp:sp modelId="{0F893E2E-D92F-4B5D-A3F2-2DCE39C0C49D}">
      <dsp:nvSpPr>
        <dsp:cNvPr id="0" name=""/>
        <dsp:cNvSpPr/>
      </dsp:nvSpPr>
      <dsp:spPr>
        <a:xfrm>
          <a:off x="244365" y="653141"/>
          <a:ext cx="102457" cy="3395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5457"/>
              </a:lnTo>
              <a:lnTo>
                <a:pt x="102457" y="339545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4F73C-01E8-4F13-AD36-663813C237C1}">
      <dsp:nvSpPr>
        <dsp:cNvPr id="0" name=""/>
        <dsp:cNvSpPr/>
      </dsp:nvSpPr>
      <dsp:spPr>
        <a:xfrm>
          <a:off x="346823" y="3875543"/>
          <a:ext cx="2362962" cy="346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/>
              <a:ea typeface="+mn-ea"/>
              <a:cs typeface="+mn-cs"/>
            </a:rPr>
            <a:t>Relations Istitutionnelles</a:t>
          </a:r>
        </a:p>
      </dsp:txBody>
      <dsp:txXfrm>
        <a:off x="356960" y="3885680"/>
        <a:ext cx="2342688" cy="325838"/>
      </dsp:txXfrm>
    </dsp:sp>
    <dsp:sp modelId="{98A70B03-92EF-4A29-AF0A-9233E2CD6AC3}">
      <dsp:nvSpPr>
        <dsp:cNvPr id="0" name=""/>
        <dsp:cNvSpPr/>
      </dsp:nvSpPr>
      <dsp:spPr>
        <a:xfrm>
          <a:off x="3541090" y="3618"/>
          <a:ext cx="2614733" cy="5986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Coordinateur Logistique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(Thierry Bellema)</a:t>
          </a:r>
        </a:p>
      </dsp:txBody>
      <dsp:txXfrm>
        <a:off x="3558624" y="21152"/>
        <a:ext cx="2579665" cy="563588"/>
      </dsp:txXfrm>
    </dsp:sp>
    <dsp:sp modelId="{2EE32BD2-3324-4DE0-992C-2F9A14E8CD33}">
      <dsp:nvSpPr>
        <dsp:cNvPr id="0" name=""/>
        <dsp:cNvSpPr/>
      </dsp:nvSpPr>
      <dsp:spPr>
        <a:xfrm>
          <a:off x="3802563" y="602275"/>
          <a:ext cx="478763" cy="599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9804"/>
              </a:lnTo>
              <a:lnTo>
                <a:pt x="478763" y="5998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25CCC-88F0-4D29-BA3F-5886E53744F1}">
      <dsp:nvSpPr>
        <dsp:cNvPr id="0" name=""/>
        <dsp:cNvSpPr/>
      </dsp:nvSpPr>
      <dsp:spPr>
        <a:xfrm>
          <a:off x="4281327" y="821001"/>
          <a:ext cx="1738679" cy="762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ill Sans MT" panose="020B0502020104020203"/>
              <a:ea typeface="+mn-ea"/>
              <a:cs typeface="+mn-cs"/>
            </a:rPr>
            <a:t>Responsable Securite, expatriees </a:t>
          </a:r>
          <a:r>
            <a:rPr lang="it-IT" sz="1400" b="1" kern="1200" dirty="0"/>
            <a:t>et staff local</a:t>
          </a:r>
        </a:p>
      </dsp:txBody>
      <dsp:txXfrm>
        <a:off x="4303650" y="843324"/>
        <a:ext cx="1694033" cy="717510"/>
      </dsp:txXfrm>
    </dsp:sp>
    <dsp:sp modelId="{CA83FCDD-B4A7-4B0E-B3BB-979FDCE7026B}">
      <dsp:nvSpPr>
        <dsp:cNvPr id="0" name=""/>
        <dsp:cNvSpPr/>
      </dsp:nvSpPr>
      <dsp:spPr>
        <a:xfrm>
          <a:off x="3802563" y="602275"/>
          <a:ext cx="490192" cy="1552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2543"/>
              </a:lnTo>
              <a:lnTo>
                <a:pt x="490192" y="155254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2D468-2793-428A-A6BB-827AB63B49D2}">
      <dsp:nvSpPr>
        <dsp:cNvPr id="0" name=""/>
        <dsp:cNvSpPr/>
      </dsp:nvSpPr>
      <dsp:spPr>
        <a:xfrm>
          <a:off x="4292756" y="1740848"/>
          <a:ext cx="1771610" cy="827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Approvisionnement, Entretien et Logistique generale</a:t>
          </a:r>
        </a:p>
      </dsp:txBody>
      <dsp:txXfrm>
        <a:off x="4317006" y="1765098"/>
        <a:ext cx="1723110" cy="779441"/>
      </dsp:txXfrm>
    </dsp:sp>
    <dsp:sp modelId="{69E1864C-568C-492B-B105-7DF01A5AF34A}">
      <dsp:nvSpPr>
        <dsp:cNvPr id="0" name=""/>
        <dsp:cNvSpPr/>
      </dsp:nvSpPr>
      <dsp:spPr>
        <a:xfrm>
          <a:off x="6836819" y="1925"/>
          <a:ext cx="1946311" cy="530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ADMINISTRATION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(Amegnran Kodjo Dzifa)</a:t>
          </a:r>
        </a:p>
      </dsp:txBody>
      <dsp:txXfrm>
        <a:off x="6852371" y="17477"/>
        <a:ext cx="1915207" cy="499879"/>
      </dsp:txXfrm>
    </dsp:sp>
    <dsp:sp modelId="{1F00B03E-DEE9-4D22-AE18-8F9ED9CE1400}">
      <dsp:nvSpPr>
        <dsp:cNvPr id="0" name=""/>
        <dsp:cNvSpPr/>
      </dsp:nvSpPr>
      <dsp:spPr>
        <a:xfrm>
          <a:off x="7031450" y="532908"/>
          <a:ext cx="194631" cy="853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3340"/>
              </a:lnTo>
              <a:lnTo>
                <a:pt x="194631" y="85334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D46BF3-F1A6-43F0-9428-F55B11396391}">
      <dsp:nvSpPr>
        <dsp:cNvPr id="0" name=""/>
        <dsp:cNvSpPr/>
      </dsp:nvSpPr>
      <dsp:spPr>
        <a:xfrm>
          <a:off x="7226081" y="776197"/>
          <a:ext cx="1965992" cy="12201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Relations avec les baieurs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Relations Bancaries</a:t>
          </a:r>
        </a:p>
      </dsp:txBody>
      <dsp:txXfrm>
        <a:off x="7261817" y="811933"/>
        <a:ext cx="1894520" cy="1148631"/>
      </dsp:txXfrm>
    </dsp:sp>
    <dsp:sp modelId="{EC67345C-E2E8-4499-A823-715488CD4C6E}">
      <dsp:nvSpPr>
        <dsp:cNvPr id="0" name=""/>
        <dsp:cNvSpPr/>
      </dsp:nvSpPr>
      <dsp:spPr>
        <a:xfrm>
          <a:off x="7031450" y="532908"/>
          <a:ext cx="194631" cy="2464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4984"/>
              </a:lnTo>
              <a:lnTo>
                <a:pt x="194631" y="246498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EA624E-6F60-4E9F-A627-11CAD8E82365}">
      <dsp:nvSpPr>
        <dsp:cNvPr id="0" name=""/>
        <dsp:cNvSpPr/>
      </dsp:nvSpPr>
      <dsp:spPr>
        <a:xfrm>
          <a:off x="7226081" y="2239590"/>
          <a:ext cx="2059898" cy="1516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Comptabilite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Rapports Financiers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Rapport Economiques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Gestion des Salaries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rgbClr val="FF0000"/>
              </a:solidFill>
            </a:rPr>
            <a:t>(Daniel Sankagui Noe</a:t>
          </a:r>
          <a:r>
            <a:rPr lang="it-IT" sz="1100" b="1" kern="1200" dirty="0">
              <a:solidFill>
                <a:srgbClr val="FF0000"/>
              </a:solidFill>
            </a:rPr>
            <a:t>)</a:t>
          </a:r>
        </a:p>
      </dsp:txBody>
      <dsp:txXfrm>
        <a:off x="7270501" y="2284010"/>
        <a:ext cx="1971058" cy="1427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B345B-63EB-4992-B0B4-B69B7C5DC8BF}">
      <dsp:nvSpPr>
        <dsp:cNvPr id="0" name=""/>
        <dsp:cNvSpPr/>
      </dsp:nvSpPr>
      <dsp:spPr>
        <a:xfrm>
          <a:off x="7130957" y="1401031"/>
          <a:ext cx="224970" cy="2715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5636"/>
              </a:lnTo>
              <a:lnTo>
                <a:pt x="224970" y="271563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0CBCCC-9780-4377-AC2D-9FD171ABC68F}">
      <dsp:nvSpPr>
        <dsp:cNvPr id="0" name=""/>
        <dsp:cNvSpPr/>
      </dsp:nvSpPr>
      <dsp:spPr>
        <a:xfrm>
          <a:off x="7130957" y="1401031"/>
          <a:ext cx="224970" cy="1554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4324"/>
              </a:lnTo>
              <a:lnTo>
                <a:pt x="224970" y="155432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06C9B8-D69E-45E8-BB84-D4669630493F}">
      <dsp:nvSpPr>
        <dsp:cNvPr id="0" name=""/>
        <dsp:cNvSpPr/>
      </dsp:nvSpPr>
      <dsp:spPr>
        <a:xfrm>
          <a:off x="7130957" y="1401031"/>
          <a:ext cx="224970" cy="548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8401"/>
              </a:lnTo>
              <a:lnTo>
                <a:pt x="224970" y="54840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C879E5-31A2-47DC-AC9B-2187E0B2104A}">
      <dsp:nvSpPr>
        <dsp:cNvPr id="0" name=""/>
        <dsp:cNvSpPr/>
      </dsp:nvSpPr>
      <dsp:spPr>
        <a:xfrm>
          <a:off x="5274059" y="510632"/>
          <a:ext cx="2456820" cy="213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828"/>
              </a:lnTo>
              <a:lnTo>
                <a:pt x="2456820" y="106828"/>
              </a:lnTo>
              <a:lnTo>
                <a:pt x="2456820" y="21365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DE3563-F762-4E78-AFD3-2FF45DA2D3E8}">
      <dsp:nvSpPr>
        <dsp:cNvPr id="0" name=""/>
        <dsp:cNvSpPr/>
      </dsp:nvSpPr>
      <dsp:spPr>
        <a:xfrm>
          <a:off x="5504656" y="1304279"/>
          <a:ext cx="210443" cy="1938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8407"/>
              </a:lnTo>
              <a:lnTo>
                <a:pt x="210443" y="193840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56AE59-E414-4B21-996B-B62398FA4743}">
      <dsp:nvSpPr>
        <dsp:cNvPr id="0" name=""/>
        <dsp:cNvSpPr/>
      </dsp:nvSpPr>
      <dsp:spPr>
        <a:xfrm>
          <a:off x="5504656" y="1304279"/>
          <a:ext cx="210443" cy="763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3040"/>
              </a:lnTo>
              <a:lnTo>
                <a:pt x="210443" y="76304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67872-69B6-4085-B5A7-6E9DD960C3F4}">
      <dsp:nvSpPr>
        <dsp:cNvPr id="0" name=""/>
        <dsp:cNvSpPr/>
      </dsp:nvSpPr>
      <dsp:spPr>
        <a:xfrm>
          <a:off x="5274059" y="510632"/>
          <a:ext cx="791780" cy="213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828"/>
              </a:lnTo>
              <a:lnTo>
                <a:pt x="791780" y="106828"/>
              </a:lnTo>
              <a:lnTo>
                <a:pt x="791780" y="21365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2B544-3551-4D94-806F-2DD4761FCDA5}">
      <dsp:nvSpPr>
        <dsp:cNvPr id="0" name=""/>
        <dsp:cNvSpPr/>
      </dsp:nvSpPr>
      <dsp:spPr>
        <a:xfrm>
          <a:off x="3766712" y="1353512"/>
          <a:ext cx="198295" cy="3640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0647"/>
              </a:lnTo>
              <a:lnTo>
                <a:pt x="198295" y="364064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3DCA19-E32B-459A-BA54-84D2C9FE17AA}">
      <dsp:nvSpPr>
        <dsp:cNvPr id="0" name=""/>
        <dsp:cNvSpPr/>
      </dsp:nvSpPr>
      <dsp:spPr>
        <a:xfrm>
          <a:off x="3766712" y="1353512"/>
          <a:ext cx="198295" cy="2796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6022"/>
              </a:lnTo>
              <a:lnTo>
                <a:pt x="198295" y="279602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64DD0-774C-4C10-8364-6AFD445F6F91}">
      <dsp:nvSpPr>
        <dsp:cNvPr id="0" name=""/>
        <dsp:cNvSpPr/>
      </dsp:nvSpPr>
      <dsp:spPr>
        <a:xfrm>
          <a:off x="3766712" y="1353512"/>
          <a:ext cx="198295" cy="1662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2267"/>
              </a:lnTo>
              <a:lnTo>
                <a:pt x="198295" y="166226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F89C1-E01D-4AE5-8625-EB9A1373793D}">
      <dsp:nvSpPr>
        <dsp:cNvPr id="0" name=""/>
        <dsp:cNvSpPr/>
      </dsp:nvSpPr>
      <dsp:spPr>
        <a:xfrm>
          <a:off x="3766712" y="1353512"/>
          <a:ext cx="198295" cy="559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391"/>
              </a:lnTo>
              <a:lnTo>
                <a:pt x="198295" y="55939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1B6C9-0ACA-4374-AE9B-E3C21344853A}">
      <dsp:nvSpPr>
        <dsp:cNvPr id="0" name=""/>
        <dsp:cNvSpPr/>
      </dsp:nvSpPr>
      <dsp:spPr>
        <a:xfrm>
          <a:off x="4295501" y="510632"/>
          <a:ext cx="978557" cy="213657"/>
        </a:xfrm>
        <a:custGeom>
          <a:avLst/>
          <a:gdLst/>
          <a:ahLst/>
          <a:cxnLst/>
          <a:rect l="0" t="0" r="0" b="0"/>
          <a:pathLst>
            <a:path>
              <a:moveTo>
                <a:pt x="978557" y="0"/>
              </a:moveTo>
              <a:lnTo>
                <a:pt x="978557" y="106828"/>
              </a:lnTo>
              <a:lnTo>
                <a:pt x="0" y="106828"/>
              </a:lnTo>
              <a:lnTo>
                <a:pt x="0" y="21365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4C6B5-1DA6-474F-B37A-E17F2B5C211E}">
      <dsp:nvSpPr>
        <dsp:cNvPr id="0" name=""/>
        <dsp:cNvSpPr/>
      </dsp:nvSpPr>
      <dsp:spPr>
        <a:xfrm>
          <a:off x="2202687" y="1372563"/>
          <a:ext cx="203028" cy="709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9898"/>
              </a:lnTo>
              <a:lnTo>
                <a:pt x="203028" y="70989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43C90E-B56D-4892-A549-CEA73EFBD5FE}">
      <dsp:nvSpPr>
        <dsp:cNvPr id="0" name=""/>
        <dsp:cNvSpPr/>
      </dsp:nvSpPr>
      <dsp:spPr>
        <a:xfrm>
          <a:off x="2744096" y="510632"/>
          <a:ext cx="2529962" cy="213657"/>
        </a:xfrm>
        <a:custGeom>
          <a:avLst/>
          <a:gdLst/>
          <a:ahLst/>
          <a:cxnLst/>
          <a:rect l="0" t="0" r="0" b="0"/>
          <a:pathLst>
            <a:path>
              <a:moveTo>
                <a:pt x="2529962" y="0"/>
              </a:moveTo>
              <a:lnTo>
                <a:pt x="2529962" y="106828"/>
              </a:lnTo>
              <a:lnTo>
                <a:pt x="0" y="106828"/>
              </a:lnTo>
              <a:lnTo>
                <a:pt x="0" y="21365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BD1399-E6C9-494F-921A-0F572BB96F55}">
      <dsp:nvSpPr>
        <dsp:cNvPr id="0" name=""/>
        <dsp:cNvSpPr/>
      </dsp:nvSpPr>
      <dsp:spPr>
        <a:xfrm>
          <a:off x="4765350" y="1923"/>
          <a:ext cx="1017418" cy="508709"/>
        </a:xfrm>
        <a:prstGeom prst="rect">
          <a:avLst/>
        </a:prstGeom>
        <a:blipFill rotWithShape="0">
          <a:blip xmlns:r="http://schemas.openxmlformats.org/officeDocument/2006/relationships" r:embed="rId1"/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 dirty="0">
              <a:solidFill>
                <a:srgbClr val="002060"/>
              </a:solidFill>
            </a:rPr>
            <a:t>RCA</a:t>
          </a:r>
        </a:p>
      </dsp:txBody>
      <dsp:txXfrm>
        <a:off x="4765350" y="1923"/>
        <a:ext cx="1017418" cy="508709"/>
      </dsp:txXfrm>
    </dsp:sp>
    <dsp:sp modelId="{6E5C260A-B185-4101-A1FE-201277BA1A72}">
      <dsp:nvSpPr>
        <dsp:cNvPr id="0" name=""/>
        <dsp:cNvSpPr/>
      </dsp:nvSpPr>
      <dsp:spPr>
        <a:xfrm>
          <a:off x="2067335" y="724290"/>
          <a:ext cx="1353522" cy="648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NUTRITION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(AKD</a:t>
          </a:r>
          <a:r>
            <a:rPr lang="it-IT" sz="1200" kern="1200" dirty="0"/>
            <a:t>)</a:t>
          </a:r>
        </a:p>
      </dsp:txBody>
      <dsp:txXfrm>
        <a:off x="2067335" y="724290"/>
        <a:ext cx="1353522" cy="648273"/>
      </dsp:txXfrm>
    </dsp:sp>
    <dsp:sp modelId="{8227EE6B-7554-4628-86A5-3C0BAD8300C3}">
      <dsp:nvSpPr>
        <dsp:cNvPr id="0" name=""/>
        <dsp:cNvSpPr/>
      </dsp:nvSpPr>
      <dsp:spPr>
        <a:xfrm>
          <a:off x="2405716" y="1586221"/>
          <a:ext cx="1337568" cy="9924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Projet PAM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Chef: AKD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Admin: D. </a:t>
          </a:r>
          <a:r>
            <a:rPr lang="it-IT" sz="1200" kern="1200" dirty="0" err="1"/>
            <a:t>Sankkagui</a:t>
          </a:r>
          <a:r>
            <a:rPr lang="it-IT" sz="1200" kern="1200" dirty="0"/>
            <a:t> Noe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kern="1200" dirty="0"/>
        </a:p>
      </dsp:txBody>
      <dsp:txXfrm>
        <a:off x="2405716" y="1586221"/>
        <a:ext cx="1337568" cy="992481"/>
      </dsp:txXfrm>
    </dsp:sp>
    <dsp:sp modelId="{18F14436-6EC0-4B81-A299-504E63970903}">
      <dsp:nvSpPr>
        <dsp:cNvPr id="0" name=""/>
        <dsp:cNvSpPr/>
      </dsp:nvSpPr>
      <dsp:spPr>
        <a:xfrm>
          <a:off x="3634515" y="724290"/>
          <a:ext cx="1321971" cy="6292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EDUCATION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(AKD)</a:t>
          </a:r>
        </a:p>
      </dsp:txBody>
      <dsp:txXfrm>
        <a:off x="3634515" y="724290"/>
        <a:ext cx="1321971" cy="629222"/>
      </dsp:txXfrm>
    </dsp:sp>
    <dsp:sp modelId="{131CE673-2FAF-4D22-9CB6-F261C17E7EAE}">
      <dsp:nvSpPr>
        <dsp:cNvPr id="0" name=""/>
        <dsp:cNvSpPr/>
      </dsp:nvSpPr>
      <dsp:spPr>
        <a:xfrm>
          <a:off x="3965008" y="1567170"/>
          <a:ext cx="1472051" cy="691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Ecole </a:t>
          </a:r>
          <a:r>
            <a:rPr lang="it-IT" sz="1400" b="1" kern="1200" dirty="0" err="1"/>
            <a:t>Ngouma</a:t>
          </a:r>
          <a:endParaRPr lang="it-IT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(Jean MUSSA)</a:t>
          </a:r>
        </a:p>
      </dsp:txBody>
      <dsp:txXfrm>
        <a:off x="3965008" y="1567170"/>
        <a:ext cx="1472051" cy="691467"/>
      </dsp:txXfrm>
    </dsp:sp>
    <dsp:sp modelId="{5F3BA76E-C550-45B1-97EB-DDC9E0161551}">
      <dsp:nvSpPr>
        <dsp:cNvPr id="0" name=""/>
        <dsp:cNvSpPr/>
      </dsp:nvSpPr>
      <dsp:spPr>
        <a:xfrm>
          <a:off x="3965008" y="2472295"/>
          <a:ext cx="1536433" cy="1086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JPII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(</a:t>
          </a:r>
          <a:r>
            <a:rPr lang="it-IT" sz="1400" kern="1200" dirty="0" err="1"/>
            <a:t>Soeur</a:t>
          </a:r>
          <a:r>
            <a:rPr lang="it-IT" sz="1400" kern="1200" dirty="0"/>
            <a:t> Marie Ange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Prof. Bertrand)</a:t>
          </a:r>
        </a:p>
      </dsp:txBody>
      <dsp:txXfrm>
        <a:off x="3965008" y="2472295"/>
        <a:ext cx="1536433" cy="1086968"/>
      </dsp:txXfrm>
    </dsp:sp>
    <dsp:sp modelId="{66CE7283-1B24-4989-BC24-47E62BA1002D}">
      <dsp:nvSpPr>
        <dsp:cNvPr id="0" name=""/>
        <dsp:cNvSpPr/>
      </dsp:nvSpPr>
      <dsp:spPr>
        <a:xfrm>
          <a:off x="3965008" y="3772922"/>
          <a:ext cx="1570659" cy="753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Ecole </a:t>
          </a:r>
          <a:r>
            <a:rPr lang="it-IT" sz="1400" b="1" kern="1200" dirty="0" err="1"/>
            <a:t>Barrè</a:t>
          </a:r>
          <a:endParaRPr lang="it-IT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(</a:t>
          </a:r>
          <a:r>
            <a:rPr lang="it-IT" sz="1400" kern="1200" dirty="0" err="1"/>
            <a:t>Soeur</a:t>
          </a:r>
          <a:r>
            <a:rPr lang="it-IT" sz="1400" kern="1200" dirty="0"/>
            <a:t> Marie Ange)</a:t>
          </a:r>
        </a:p>
      </dsp:txBody>
      <dsp:txXfrm>
        <a:off x="3965008" y="3772922"/>
        <a:ext cx="1570659" cy="753225"/>
      </dsp:txXfrm>
    </dsp:sp>
    <dsp:sp modelId="{2A725396-CE4C-435F-BB44-D21141C99DB4}">
      <dsp:nvSpPr>
        <dsp:cNvPr id="0" name=""/>
        <dsp:cNvSpPr/>
      </dsp:nvSpPr>
      <dsp:spPr>
        <a:xfrm>
          <a:off x="3965008" y="4739805"/>
          <a:ext cx="1619790" cy="508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Ecole </a:t>
          </a:r>
          <a:r>
            <a:rPr lang="it-IT" sz="1400" b="1" kern="1200" dirty="0" err="1"/>
            <a:t>Yaloke</a:t>
          </a:r>
          <a:endParaRPr lang="it-IT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(</a:t>
          </a:r>
          <a:r>
            <a:rPr lang="it-IT" sz="1400" kern="1200" dirty="0" err="1"/>
            <a:t>Hervee</a:t>
          </a:r>
          <a:r>
            <a:rPr lang="it-IT" sz="1400" kern="1200" dirty="0"/>
            <a:t>)</a:t>
          </a:r>
        </a:p>
      </dsp:txBody>
      <dsp:txXfrm>
        <a:off x="3965008" y="4739805"/>
        <a:ext cx="1619790" cy="508709"/>
      </dsp:txXfrm>
    </dsp:sp>
    <dsp:sp modelId="{17445C19-B8ED-452F-AC81-39CC0C65BB5F}">
      <dsp:nvSpPr>
        <dsp:cNvPr id="0" name=""/>
        <dsp:cNvSpPr/>
      </dsp:nvSpPr>
      <dsp:spPr>
        <a:xfrm>
          <a:off x="5364360" y="724290"/>
          <a:ext cx="1402958" cy="5799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PROTECTION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(AKD)</a:t>
          </a:r>
        </a:p>
      </dsp:txBody>
      <dsp:txXfrm>
        <a:off x="5364360" y="724290"/>
        <a:ext cx="1402958" cy="579989"/>
      </dsp:txXfrm>
    </dsp:sp>
    <dsp:sp modelId="{4501B4E4-6755-4463-93A4-20F0DD798BEF}">
      <dsp:nvSpPr>
        <dsp:cNvPr id="0" name=""/>
        <dsp:cNvSpPr/>
      </dsp:nvSpPr>
      <dsp:spPr>
        <a:xfrm>
          <a:off x="5715099" y="1517937"/>
          <a:ext cx="1248178" cy="1098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 err="1">
              <a:solidFill>
                <a:prstClr val="white"/>
              </a:solidFill>
              <a:latin typeface="+mj-lt"/>
              <a:ea typeface="+mn-ea"/>
              <a:cs typeface="+mn-cs"/>
            </a:rPr>
            <a:t>Parrainage</a:t>
          </a:r>
          <a:endParaRPr lang="it-IT" sz="1400" b="1" kern="1200" dirty="0">
            <a:solidFill>
              <a:prstClr val="white"/>
            </a:solidFill>
            <a:latin typeface="+mj-lt"/>
            <a:ea typeface="+mn-ea"/>
            <a:cs typeface="+mn-c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prstClr val="white"/>
              </a:solidFill>
              <a:latin typeface="+mj-lt"/>
              <a:ea typeface="+mn-ea"/>
              <a:cs typeface="+mn-cs"/>
            </a:rPr>
            <a:t>(</a:t>
          </a:r>
          <a:r>
            <a:rPr lang="it-IT" sz="1400" kern="1200" dirty="0" err="1">
              <a:solidFill>
                <a:prstClr val="white"/>
              </a:solidFill>
              <a:latin typeface="+mj-lt"/>
              <a:ea typeface="+mn-ea"/>
              <a:cs typeface="+mn-cs"/>
            </a:rPr>
            <a:t>Soeur</a:t>
          </a:r>
          <a:r>
            <a:rPr lang="it-IT" sz="1400" kern="1200" dirty="0">
              <a:solidFill>
                <a:prstClr val="white"/>
              </a:solidFill>
              <a:latin typeface="+mj-lt"/>
              <a:ea typeface="+mn-ea"/>
              <a:cs typeface="+mn-cs"/>
            </a:rPr>
            <a:t> Rouen e </a:t>
          </a:r>
          <a:r>
            <a:rPr lang="it-IT" sz="1400" kern="1200" dirty="0" err="1">
              <a:solidFill>
                <a:prstClr val="white"/>
              </a:solidFill>
              <a:latin typeface="+mj-lt"/>
              <a:ea typeface="+mn-ea"/>
              <a:cs typeface="+mn-cs"/>
            </a:rPr>
            <a:t>Abizeramariya</a:t>
          </a:r>
          <a:r>
            <a:rPr lang="it-IT" sz="1400" kern="1200" dirty="0">
              <a:solidFill>
                <a:prstClr val="white"/>
              </a:solidFill>
              <a:latin typeface="+mj-lt"/>
              <a:ea typeface="+mn-ea"/>
              <a:cs typeface="+mn-cs"/>
            </a:rPr>
            <a:t>)</a:t>
          </a:r>
        </a:p>
      </dsp:txBody>
      <dsp:txXfrm>
        <a:off x="5715099" y="1517937"/>
        <a:ext cx="1248178" cy="1098765"/>
      </dsp:txXfrm>
    </dsp:sp>
    <dsp:sp modelId="{F38986DA-6070-4DF6-8BC5-226D1158076E}">
      <dsp:nvSpPr>
        <dsp:cNvPr id="0" name=""/>
        <dsp:cNvSpPr/>
      </dsp:nvSpPr>
      <dsp:spPr>
        <a:xfrm>
          <a:off x="5715099" y="2830360"/>
          <a:ext cx="1194113" cy="824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Maison d’</a:t>
          </a:r>
          <a:r>
            <a:rPr lang="it-IT" sz="1400" b="1" kern="1200" dirty="0" err="1"/>
            <a:t>arret</a:t>
          </a:r>
          <a:endParaRPr lang="it-IT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(Olivier Bogning)</a:t>
          </a:r>
        </a:p>
      </dsp:txBody>
      <dsp:txXfrm>
        <a:off x="5715099" y="2830360"/>
        <a:ext cx="1194113" cy="824652"/>
      </dsp:txXfrm>
    </dsp:sp>
    <dsp:sp modelId="{19D0E02F-8E77-4CEC-931F-91C54BAFCC6C}">
      <dsp:nvSpPr>
        <dsp:cNvPr id="0" name=""/>
        <dsp:cNvSpPr/>
      </dsp:nvSpPr>
      <dsp:spPr>
        <a:xfrm>
          <a:off x="6980976" y="724290"/>
          <a:ext cx="1499806" cy="6767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SANTE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(Federica Farolfi</a:t>
          </a:r>
          <a:r>
            <a:rPr lang="it-IT" sz="900" kern="1200" dirty="0"/>
            <a:t>)</a:t>
          </a:r>
        </a:p>
      </dsp:txBody>
      <dsp:txXfrm>
        <a:off x="6980976" y="724290"/>
        <a:ext cx="1499806" cy="676740"/>
      </dsp:txXfrm>
    </dsp:sp>
    <dsp:sp modelId="{136A8DA7-6469-4125-BBC9-9B013D9A0DF8}">
      <dsp:nvSpPr>
        <dsp:cNvPr id="0" name=""/>
        <dsp:cNvSpPr/>
      </dsp:nvSpPr>
      <dsp:spPr>
        <a:xfrm>
          <a:off x="7355928" y="1614688"/>
          <a:ext cx="1540849" cy="669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Mama Carla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(Olivier </a:t>
          </a:r>
          <a:r>
            <a:rPr lang="it-IT" sz="1400" kern="1200" dirty="0" err="1"/>
            <a:t>Bognng</a:t>
          </a:r>
          <a:r>
            <a:rPr lang="it-IT" sz="1400" kern="1200" dirty="0"/>
            <a:t>)</a:t>
          </a:r>
        </a:p>
      </dsp:txBody>
      <dsp:txXfrm>
        <a:off x="7355928" y="1614688"/>
        <a:ext cx="1540849" cy="669486"/>
      </dsp:txXfrm>
    </dsp:sp>
    <dsp:sp modelId="{A056EEAB-8F32-446C-AB99-9622215EA042}">
      <dsp:nvSpPr>
        <dsp:cNvPr id="0" name=""/>
        <dsp:cNvSpPr/>
      </dsp:nvSpPr>
      <dsp:spPr>
        <a:xfrm>
          <a:off x="7355928" y="2497833"/>
          <a:ext cx="1540849" cy="915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 err="1"/>
            <a:t>Clinique</a:t>
          </a:r>
          <a:r>
            <a:rPr lang="it-IT" sz="1400" b="1" kern="1200" dirty="0"/>
            <a:t> Mobile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(Olivier Bogning)</a:t>
          </a:r>
        </a:p>
      </dsp:txBody>
      <dsp:txXfrm>
        <a:off x="7355928" y="2497833"/>
        <a:ext cx="1540849" cy="915045"/>
      </dsp:txXfrm>
    </dsp:sp>
    <dsp:sp modelId="{AD58835E-B165-4ED9-BEF7-744279F824E4}">
      <dsp:nvSpPr>
        <dsp:cNvPr id="0" name=""/>
        <dsp:cNvSpPr/>
      </dsp:nvSpPr>
      <dsp:spPr>
        <a:xfrm>
          <a:off x="7355928" y="3626536"/>
          <a:ext cx="2132630" cy="980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 err="1"/>
            <a:t>Ngouma</a:t>
          </a:r>
          <a:endParaRPr lang="it-IT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(</a:t>
          </a:r>
          <a:r>
            <a:rPr lang="it-IT" sz="1400" kern="1200" dirty="0" err="1"/>
            <a:t>Bienvenue</a:t>
          </a:r>
          <a:r>
            <a:rPr lang="it-IT" sz="1400" kern="1200" dirty="0"/>
            <a:t> </a:t>
          </a:r>
          <a:r>
            <a:rPr lang="it-IT" sz="1400" kern="1200" dirty="0" err="1"/>
            <a:t>Nackelande</a:t>
          </a:r>
          <a:r>
            <a:rPr lang="it-IT" sz="1400" kern="1200" dirty="0"/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Alain Arnaud </a:t>
          </a:r>
          <a:r>
            <a:rPr lang="it-IT" sz="1400" kern="1200" dirty="0" err="1"/>
            <a:t>Bassangagna</a:t>
          </a:r>
          <a:r>
            <a:rPr lang="it-IT" sz="1400" kern="1200" dirty="0"/>
            <a:t>)</a:t>
          </a:r>
          <a:endParaRPr lang="it-IT" sz="1400" b="1" kern="1200" dirty="0"/>
        </a:p>
      </dsp:txBody>
      <dsp:txXfrm>
        <a:off x="7355928" y="3626536"/>
        <a:ext cx="2132630" cy="980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F0F5933-A412-4FD6-B3C9-31F1A96EEA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0E9C6F6-304C-421E-8C1F-DADEFB6261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AA5C4A9-DE4A-4FD4-A757-A6F29E23DD26}" type="datetime1">
              <a:rPr lang="it-IT" smtClean="0"/>
              <a:t>29/09/2021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E95D969-E08B-4FA8-A1CF-E8C2EEED05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2AA7953-DF70-4849-BDBD-77BCF7BD45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BA3737-EEC6-4B63-A321-387A2EB17E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395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43890-E4F0-42C2-AE96-81474D23A248}" type="datetime1">
              <a:rPr lang="it-IT" smtClean="0"/>
              <a:pPr/>
              <a:t>29/09/2021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E28B0B-6B30-4B0C-BA39-97500FFFDCE6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700564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AE28B0B-6B30-4B0C-BA39-97500FFFDCE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0757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AE28B0B-6B30-4B0C-BA39-97500FFFDCE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041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rtlCol="0" anchor="b">
            <a:noAutofit/>
          </a:bodyPr>
          <a:lstStyle>
            <a:lvl1pPr algn="l">
              <a:defRPr sz="60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150D37-9916-4F94-8F4E-1839E0EA7907}" type="datetime1">
              <a:rPr lang="it-IT" noProof="0" smtClean="0"/>
              <a:t>29/09/2021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 rtlCol="0"/>
          <a:lstStyle/>
          <a:p>
            <a:pPr rtl="0"/>
            <a:fld id="{7966EA62-41C5-4F9A-A915-5B0BC739C923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15" name="Connettore diritto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8076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C511F8-DF24-424F-A89C-BC5A28525F74}" type="datetime1">
              <a:rPr lang="it-IT" noProof="0" smtClean="0"/>
              <a:t>29/09/2021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26" name="Connettore diritto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35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1444672" y="798973"/>
            <a:ext cx="7828830" cy="4659889"/>
          </a:xfrm>
        </p:spPr>
        <p:txBody>
          <a:bodyPr vert="eaVert"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0FB961-6B4D-4A50-9BF1-576DC9455DB9}" type="datetime1">
              <a:rPr lang="it-IT" noProof="0" smtClean="0"/>
              <a:t>29/09/2021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15" name="Connettore diritto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4129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it-IT" noProof="0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A203D9-57C5-42B9-B536-9F0C025CCF4D}" type="datetime1">
              <a:rPr lang="it-IT" noProof="0" smtClean="0"/>
              <a:t>29/09/2021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33" name="Connettore diritto 32"/>
          <p:cNvCxnSpPr/>
          <p:nvPr/>
        </p:nvCxnSpPr>
        <p:spPr>
          <a:xfrm>
            <a:off x="1447331" y="1455202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01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55A47A-64CC-4535-9536-F7F0150A449F}" type="datetime1">
              <a:rPr lang="it-IT" noProof="0" smtClean="0"/>
              <a:t>29/09/2021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15" name="Connettore diritto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8283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413771" y="2017343"/>
            <a:ext cx="4645152" cy="3441520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321153-B0DF-4EA7-921A-B7BDFA229F8F}" type="datetime1">
              <a:rPr lang="it-IT" noProof="0" smtClean="0"/>
              <a:t>29/09/2021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35" name="Connettore diritto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65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447191" y="2019549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447191" y="2824269"/>
            <a:ext cx="4645152" cy="2644457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412362" y="2023003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412362" y="2821491"/>
            <a:ext cx="4645152" cy="2637371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D3B2D1-5F80-4C55-B76F-781273A61B22}" type="datetime1">
              <a:rPr lang="it-IT" noProof="0" smtClean="0"/>
              <a:t>29/09/2021</a:t>
            </a:fld>
            <a:endParaRPr lang="it-IT" noProof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29" name="Connettore diritto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112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9A8C3A-E68B-47D8-9A31-F36B4896C13C}" type="datetime1">
              <a:rPr lang="it-IT" noProof="0" smtClean="0"/>
              <a:t>29/09/2021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25" name="Connettore diritto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22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9C151F-524D-4561-94D1-AB7ACC9558C6}" type="datetime1">
              <a:rPr lang="it-IT" noProof="0" smtClean="0"/>
              <a:t>29/09/2021</a:t>
            </a:fld>
            <a:endParaRPr lang="it-IT" noProof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614805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043714" y="798974"/>
            <a:ext cx="6012470" cy="4658826"/>
          </a:xfrm>
        </p:spPr>
        <p:txBody>
          <a:bodyPr rtlCol="0" anchor="ctr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E162E9-01B4-404D-AB08-0314F7A71266}" type="datetime1">
              <a:rPr lang="it-IT" noProof="0" smtClean="0"/>
              <a:t>29/09/2021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17" name="Connettore diritto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679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ttangolo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ttangolo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CF1E735F-C3D2-4123-ADBE-5CDA2417E1AD}" type="datetime1">
              <a:rPr lang="it-IT" noProof="0" smtClean="0"/>
              <a:t>29/09/2021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31" name="Connettore diritto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61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45AEDC0-0EF2-474D-B171-19240C714B65}" type="datetime1">
              <a:rPr lang="it-IT" noProof="0" smtClean="0"/>
              <a:t>29/09/2021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rtl="0"/>
            <a:fld id="{7966EA62-41C5-4F9A-A915-5B0BC739C923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63686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0" r:id="rId1"/>
    <p:sldLayoutId id="2147484621" r:id="rId2"/>
    <p:sldLayoutId id="2147484622" r:id="rId3"/>
    <p:sldLayoutId id="2147484623" r:id="rId4"/>
    <p:sldLayoutId id="2147484624" r:id="rId5"/>
    <p:sldLayoutId id="2147484625" r:id="rId6"/>
    <p:sldLayoutId id="2147484626" r:id="rId7"/>
    <p:sldLayoutId id="2147484627" r:id="rId8"/>
    <p:sldLayoutId id="2147484628" r:id="rId9"/>
    <p:sldLayoutId id="2147484629" r:id="rId10"/>
    <p:sldLayoutId id="214748463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0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9.jpg"/><Relationship Id="rId1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11" Type="http://schemas.openxmlformats.org/officeDocument/2006/relationships/image" Target="../media/image8.jpg"/><Relationship Id="rId5" Type="http://schemas.openxmlformats.org/officeDocument/2006/relationships/image" Target="../media/image3.png"/><Relationship Id="rId15" Type="http://schemas.openxmlformats.org/officeDocument/2006/relationships/image" Target="../media/image12.jpg"/><Relationship Id="rId10" Type="http://schemas.openxmlformats.org/officeDocument/2006/relationships/image" Target="../media/image7.jp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6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18213CA-1B49-4146-AD39-ACC5F6F6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74" y="262474"/>
            <a:ext cx="9603275" cy="1049235"/>
          </a:xfrm>
        </p:spPr>
        <p:txBody>
          <a:bodyPr rtlCol="0"/>
          <a:lstStyle/>
          <a:p>
            <a:pPr algn="ctr" rtl="0"/>
            <a:r>
              <a:rPr lang="it-IT" dirty="0"/>
              <a:t>Amici per il </a:t>
            </a:r>
            <a:r>
              <a:rPr lang="it-IT" dirty="0" err="1"/>
              <a:t>centrafrica</a:t>
            </a:r>
            <a:r>
              <a:rPr lang="it-IT" dirty="0"/>
              <a:t> ODV </a:t>
            </a:r>
            <a:br>
              <a:rPr lang="it-IT" dirty="0"/>
            </a:br>
            <a:r>
              <a:rPr lang="it-IT" dirty="0"/>
              <a:t>Organigramma  </a:t>
            </a:r>
          </a:p>
        </p:txBody>
      </p:sp>
      <p:grpSp>
        <p:nvGrpSpPr>
          <p:cNvPr id="117" name="Gruppo 116" descr="Profilo principale con foto">
            <a:extLst>
              <a:ext uri="{FF2B5EF4-FFF2-40B4-BE49-F238E27FC236}">
                <a16:creationId xmlns:a16="http://schemas.microsoft.com/office/drawing/2014/main" id="{29A2F383-53EC-4824-A0B3-04705A56E78D}"/>
              </a:ext>
            </a:extLst>
          </p:cNvPr>
          <p:cNvGrpSpPr/>
          <p:nvPr/>
        </p:nvGrpSpPr>
        <p:grpSpPr>
          <a:xfrm>
            <a:off x="4393810" y="1652673"/>
            <a:ext cx="3404380" cy="979785"/>
            <a:chOff x="4393810" y="2049185"/>
            <a:chExt cx="3404380" cy="979785"/>
          </a:xfrm>
        </p:grpSpPr>
        <p:pic>
          <p:nvPicPr>
            <p:cNvPr id="50" name="Immagine 49" descr="Ombreggiatura">
              <a:extLst>
                <a:ext uri="{FF2B5EF4-FFF2-40B4-BE49-F238E27FC236}">
                  <a16:creationId xmlns:a16="http://schemas.microsoft.com/office/drawing/2014/main" id="{C9A96126-37B9-46C5-9BEE-FADC226B76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67" t="62187" r="9778" b="8282"/>
            <a:stretch/>
          </p:blipFill>
          <p:spPr>
            <a:xfrm>
              <a:off x="4393810" y="2327786"/>
              <a:ext cx="3404380" cy="701184"/>
            </a:xfrm>
            <a:prstGeom prst="rect">
              <a:avLst/>
            </a:prstGeom>
          </p:spPr>
        </p:pic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8D5B09E2-B849-4614-9B74-163F5FF1F387}"/>
                </a:ext>
              </a:extLst>
            </p:cNvPr>
            <p:cNvSpPr/>
            <p:nvPr/>
          </p:nvSpPr>
          <p:spPr>
            <a:xfrm>
              <a:off x="4656000" y="2049185"/>
              <a:ext cx="2880000" cy="68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dkEdge"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720000" tIns="5080" rIns="5080" bIns="5080" numCol="1" spcCol="1270" rtlCol="0" anchor="ctr" anchorCtr="0">
              <a:noAutofit/>
            </a:bodyPr>
            <a:lstStyle/>
            <a:p>
              <a:pPr marL="0" lvl="0" indent="0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000" b="1" kern="1200" dirty="0">
                  <a:solidFill>
                    <a:schemeClr val="bg1"/>
                  </a:solidFill>
                </a:rPr>
                <a:t>PIERPAOLO GRISETTI</a:t>
              </a:r>
              <a:br>
                <a:rPr lang="it-IT" sz="1000" kern="1200" dirty="0">
                  <a:solidFill>
                    <a:schemeClr val="bg1"/>
                  </a:solidFill>
                </a:rPr>
              </a:br>
              <a:r>
                <a:rPr lang="it-IT" sz="900" kern="1200" dirty="0">
                  <a:solidFill>
                    <a:schemeClr val="bg1"/>
                  </a:solidFill>
                </a:rPr>
                <a:t>Presidente e Rapporti Istituzionali</a:t>
              </a:r>
            </a:p>
          </p:txBody>
        </p:sp>
      </p:grpSp>
      <p:grpSp>
        <p:nvGrpSpPr>
          <p:cNvPr id="132" name="Gruppo 131" descr="Livello gerarchia 3 elemento 1">
            <a:extLst>
              <a:ext uri="{FF2B5EF4-FFF2-40B4-BE49-F238E27FC236}">
                <a16:creationId xmlns:a16="http://schemas.microsoft.com/office/drawing/2014/main" id="{A29AC038-AA67-413B-A109-63453D8463E4}"/>
              </a:ext>
            </a:extLst>
          </p:cNvPr>
          <p:cNvGrpSpPr/>
          <p:nvPr/>
        </p:nvGrpSpPr>
        <p:grpSpPr>
          <a:xfrm>
            <a:off x="386158" y="4722887"/>
            <a:ext cx="1938942" cy="2035709"/>
            <a:chOff x="477834" y="3733826"/>
            <a:chExt cx="1938942" cy="1938401"/>
          </a:xfrm>
        </p:grpSpPr>
        <p:cxnSp>
          <p:nvCxnSpPr>
            <p:cNvPr id="6" name="Connettore: Gomito 5">
              <a:extLst>
                <a:ext uri="{FF2B5EF4-FFF2-40B4-BE49-F238E27FC236}">
                  <a16:creationId xmlns:a16="http://schemas.microsoft.com/office/drawing/2014/main" id="{7109B770-7551-4771-831C-43CE2C547B2E}"/>
                </a:ext>
              </a:extLst>
            </p:cNvPr>
            <p:cNvCxnSpPr>
              <a:cxnSpLocks/>
              <a:stCxn id="2" idx="4"/>
              <a:endCxn id="26" idx="1"/>
            </p:cNvCxnSpPr>
            <p:nvPr/>
          </p:nvCxnSpPr>
          <p:spPr>
            <a:xfrm rot="16200000" flipH="1">
              <a:off x="450373" y="4729251"/>
              <a:ext cx="692392" cy="155552"/>
            </a:xfrm>
            <a:prstGeom prst="bentConnector2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uppo 118" descr="Profilo con foto">
              <a:extLst>
                <a:ext uri="{FF2B5EF4-FFF2-40B4-BE49-F238E27FC236}">
                  <a16:creationId xmlns:a16="http://schemas.microsoft.com/office/drawing/2014/main" id="{559C510F-2AAC-4FFD-B20C-2FF8B9BA9FBE}"/>
                </a:ext>
              </a:extLst>
            </p:cNvPr>
            <p:cNvGrpSpPr/>
            <p:nvPr/>
          </p:nvGrpSpPr>
          <p:grpSpPr>
            <a:xfrm>
              <a:off x="477834" y="3733826"/>
              <a:ext cx="1888331" cy="974404"/>
              <a:chOff x="477834" y="3733826"/>
              <a:chExt cx="1888331" cy="974404"/>
            </a:xfrm>
          </p:grpSpPr>
          <p:pic>
            <p:nvPicPr>
              <p:cNvPr id="56" name="Immagine 55" descr="Ombreggiatura">
                <a:extLst>
                  <a:ext uri="{FF2B5EF4-FFF2-40B4-BE49-F238E27FC236}">
                    <a16:creationId xmlns:a16="http://schemas.microsoft.com/office/drawing/2014/main" id="{6E219D2D-9F46-4C1E-96B7-E0F3B9DC82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67" t="62187" r="9778" b="8282"/>
              <a:stretch/>
            </p:blipFill>
            <p:spPr>
              <a:xfrm>
                <a:off x="477834" y="4007046"/>
                <a:ext cx="1888331" cy="701184"/>
              </a:xfrm>
              <a:prstGeom prst="rect">
                <a:avLst/>
              </a:prstGeom>
            </p:spPr>
          </p:pic>
          <p:sp>
            <p:nvSpPr>
              <p:cNvPr id="24" name="Rettangolo 23">
                <a:extLst>
                  <a:ext uri="{FF2B5EF4-FFF2-40B4-BE49-F238E27FC236}">
                    <a16:creationId xmlns:a16="http://schemas.microsoft.com/office/drawing/2014/main" id="{A7F8D098-0929-4CEA-9504-BC69DC676431}"/>
                  </a:ext>
                </a:extLst>
              </p:cNvPr>
              <p:cNvSpPr/>
              <p:nvPr/>
            </p:nvSpPr>
            <p:spPr>
              <a:xfrm>
                <a:off x="612000" y="3733826"/>
                <a:ext cx="1620000" cy="701184"/>
              </a:xfrm>
              <a:prstGeom prst="rect">
                <a:avLst/>
              </a:prstGeom>
              <a:solidFill>
                <a:schemeClr val="bg1"/>
              </a:solidFill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720000" tIns="5080" rIns="5080" bIns="5080" numCol="1" spcCol="1270" rtlCol="0" anchor="ctr" anchorCtr="0">
                <a:noAutofit/>
              </a:bodyPr>
              <a:lstStyle/>
              <a:p>
                <a:pPr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1000" b="1" dirty="0">
                    <a:solidFill>
                      <a:schemeClr val="tx1"/>
                    </a:solidFill>
                  </a:rPr>
                  <a:t>STEFANO ROBBIONI</a:t>
                </a:r>
              </a:p>
              <a:p>
                <a:pPr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900" dirty="0">
                    <a:solidFill>
                      <a:schemeClr val="tx1"/>
                    </a:solidFill>
                  </a:rPr>
                  <a:t>VP Fundraising</a:t>
                </a:r>
              </a:p>
            </p:txBody>
          </p:sp>
        </p:grpSp>
        <p:grpSp>
          <p:nvGrpSpPr>
            <p:cNvPr id="120" name="Gruppo 119" descr="Profilo senza foto">
              <a:extLst>
                <a:ext uri="{FF2B5EF4-FFF2-40B4-BE49-F238E27FC236}">
                  <a16:creationId xmlns:a16="http://schemas.microsoft.com/office/drawing/2014/main" id="{C16784B6-8875-4E1D-A97C-ADF3F3494554}"/>
                </a:ext>
              </a:extLst>
            </p:cNvPr>
            <p:cNvGrpSpPr/>
            <p:nvPr/>
          </p:nvGrpSpPr>
          <p:grpSpPr>
            <a:xfrm>
              <a:off x="743102" y="4598609"/>
              <a:ext cx="1673674" cy="1073618"/>
              <a:chOff x="743102" y="4598609"/>
              <a:chExt cx="1673674" cy="1073618"/>
            </a:xfrm>
          </p:grpSpPr>
          <p:pic>
            <p:nvPicPr>
              <p:cNvPr id="64" name="Immagine 63" descr="Ombreggiatura">
                <a:extLst>
                  <a:ext uri="{FF2B5EF4-FFF2-40B4-BE49-F238E27FC236}">
                    <a16:creationId xmlns:a16="http://schemas.microsoft.com/office/drawing/2014/main" id="{D1EACAE0-8DD6-494B-9D64-5C4E85C224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67" t="62187" r="9778" b="8282"/>
              <a:stretch/>
            </p:blipFill>
            <p:spPr>
              <a:xfrm>
                <a:off x="743102" y="4598609"/>
                <a:ext cx="1673674" cy="740191"/>
              </a:xfrm>
              <a:prstGeom prst="rect">
                <a:avLst/>
              </a:prstGeom>
            </p:spPr>
          </p:pic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90DFF8E5-DA86-4C58-9F40-3EB827A6AB4E}"/>
                  </a:ext>
                </a:extLst>
              </p:cNvPr>
              <p:cNvSpPr/>
              <p:nvPr/>
            </p:nvSpPr>
            <p:spPr>
              <a:xfrm>
                <a:off x="874345" y="4634219"/>
                <a:ext cx="1393119" cy="1038008"/>
              </a:xfrm>
              <a:prstGeom prst="rect">
                <a:avLst/>
              </a:prstGeom>
              <a:solidFill>
                <a:schemeClr val="bg1"/>
              </a:solidFill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144000" tIns="5080" rIns="5080" bIns="5080" numCol="1" spcCol="1270" rtlCol="0" anchor="ctr" anchorCtr="0">
                <a:noAutofit/>
              </a:bodyPr>
              <a:lstStyle/>
              <a:p>
                <a:pPr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t-IT" sz="1000" dirty="0">
                  <a:solidFill>
                    <a:schemeClr val="tx1"/>
                  </a:solidFill>
                </a:endParaRPr>
              </a:p>
              <a:p>
                <a:pPr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t-IT" sz="1000" dirty="0">
                  <a:solidFill>
                    <a:schemeClr val="tx1"/>
                  </a:solidFill>
                </a:endParaRPr>
              </a:p>
              <a:p>
                <a:pPr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t-IT" sz="1000" dirty="0">
                  <a:solidFill>
                    <a:schemeClr val="tx1"/>
                  </a:solidFill>
                </a:endParaRPr>
              </a:p>
              <a:p>
                <a:pPr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t-IT" sz="1000" dirty="0">
                  <a:solidFill>
                    <a:schemeClr val="tx1"/>
                  </a:solidFill>
                </a:endParaRPr>
              </a:p>
              <a:p>
                <a:pPr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t-IT" sz="1000" dirty="0">
                  <a:solidFill>
                    <a:schemeClr val="tx1"/>
                  </a:solidFill>
                </a:endParaRPr>
              </a:p>
              <a:p>
                <a:pPr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900" dirty="0">
                    <a:solidFill>
                      <a:schemeClr val="tx1"/>
                    </a:solidFill>
                  </a:rPr>
                  <a:t>CRISTINA CERESOLI</a:t>
                </a:r>
              </a:p>
              <a:p>
                <a:pPr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900" dirty="0">
                    <a:solidFill>
                      <a:schemeClr val="tx1"/>
                    </a:solidFill>
                  </a:rPr>
                  <a:t>CARLOTTA BRENO</a:t>
                </a:r>
              </a:p>
              <a:p>
                <a:pPr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900" dirty="0">
                    <a:solidFill>
                      <a:schemeClr val="tx1"/>
                    </a:solidFill>
                  </a:rPr>
                  <a:t>GIOVANNI VILLANI</a:t>
                </a:r>
              </a:p>
              <a:p>
                <a:pPr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900" dirty="0">
                    <a:solidFill>
                      <a:schemeClr val="tx1"/>
                    </a:solidFill>
                  </a:rPr>
                  <a:t>STEFANO ANZINI</a:t>
                </a:r>
              </a:p>
              <a:p>
                <a:pPr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t-IT" sz="900" dirty="0">
                  <a:solidFill>
                    <a:schemeClr val="tx1"/>
                  </a:solidFill>
                </a:endParaRPr>
              </a:p>
              <a:p>
                <a:pPr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t-IT" sz="900" dirty="0">
                  <a:solidFill>
                    <a:schemeClr val="tx1"/>
                  </a:solidFill>
                </a:endParaRPr>
              </a:p>
              <a:p>
                <a:pPr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t-IT" sz="900" dirty="0">
                  <a:solidFill>
                    <a:schemeClr val="tx1"/>
                  </a:solidFill>
                </a:endParaRPr>
              </a:p>
              <a:p>
                <a:pPr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t-IT" sz="900" dirty="0">
                  <a:solidFill>
                    <a:schemeClr val="tx1"/>
                  </a:solidFill>
                </a:endParaRPr>
              </a:p>
              <a:p>
                <a:pPr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t-IT" sz="900" dirty="0">
                  <a:solidFill>
                    <a:schemeClr val="tx1"/>
                  </a:solidFill>
                </a:endParaRPr>
              </a:p>
              <a:p>
                <a:pPr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t-IT" sz="900" dirty="0">
                  <a:solidFill>
                    <a:schemeClr val="tx1"/>
                  </a:solidFill>
                </a:endParaRPr>
              </a:p>
              <a:p>
                <a:pPr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t-IT" sz="9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" name="Ovale 1">
              <a:extLst>
                <a:ext uri="{FF2B5EF4-FFF2-40B4-BE49-F238E27FC236}">
                  <a16:creationId xmlns:a16="http://schemas.microsoft.com/office/drawing/2014/main" id="{D1F96518-A294-488D-B799-9563A4D782F3}"/>
                </a:ext>
              </a:extLst>
            </p:cNvPr>
            <p:cNvSpPr/>
            <p:nvPr/>
          </p:nvSpPr>
          <p:spPr>
            <a:xfrm>
              <a:off x="682793" y="4388832"/>
              <a:ext cx="72000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</p:grpSp>
      <p:grpSp>
        <p:nvGrpSpPr>
          <p:cNvPr id="139" name="Gruppo 138" descr="Livello gerarchia 3 elemento 2">
            <a:extLst>
              <a:ext uri="{FF2B5EF4-FFF2-40B4-BE49-F238E27FC236}">
                <a16:creationId xmlns:a16="http://schemas.microsoft.com/office/drawing/2014/main" id="{DBEF5969-DC12-41B5-BAE3-CDF5AFB39286}"/>
              </a:ext>
            </a:extLst>
          </p:cNvPr>
          <p:cNvGrpSpPr/>
          <p:nvPr/>
        </p:nvGrpSpPr>
        <p:grpSpPr>
          <a:xfrm>
            <a:off x="2361709" y="4696044"/>
            <a:ext cx="1995745" cy="2059303"/>
            <a:chOff x="2350154" y="3443282"/>
            <a:chExt cx="1888331" cy="1932605"/>
          </a:xfrm>
        </p:grpSpPr>
        <p:cxnSp>
          <p:nvCxnSpPr>
            <p:cNvPr id="76" name="Connettore: Gomito 75">
              <a:extLst>
                <a:ext uri="{FF2B5EF4-FFF2-40B4-BE49-F238E27FC236}">
                  <a16:creationId xmlns:a16="http://schemas.microsoft.com/office/drawing/2014/main" id="{7ADCC9AE-0B3B-4F82-875B-D456898A3363}"/>
                </a:ext>
              </a:extLst>
            </p:cNvPr>
            <p:cNvCxnSpPr>
              <a:cxnSpLocks/>
              <a:stCxn id="75" idx="4"/>
              <a:endCxn id="30" idx="1"/>
            </p:cNvCxnSpPr>
            <p:nvPr/>
          </p:nvCxnSpPr>
          <p:spPr>
            <a:xfrm rot="16200000" flipH="1">
              <a:off x="2311738" y="4457239"/>
              <a:ext cx="707213" cy="107035"/>
            </a:xfrm>
            <a:prstGeom prst="bentConnector2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Gruppo 120" descr="Profilo con foto">
              <a:extLst>
                <a:ext uri="{FF2B5EF4-FFF2-40B4-BE49-F238E27FC236}">
                  <a16:creationId xmlns:a16="http://schemas.microsoft.com/office/drawing/2014/main" id="{3EC24EF0-8992-4196-AF90-39F6E4119BC1}"/>
                </a:ext>
              </a:extLst>
            </p:cNvPr>
            <p:cNvGrpSpPr/>
            <p:nvPr/>
          </p:nvGrpSpPr>
          <p:grpSpPr>
            <a:xfrm>
              <a:off x="2350154" y="3443282"/>
              <a:ext cx="1888331" cy="832084"/>
              <a:chOff x="2350154" y="3443282"/>
              <a:chExt cx="1888331" cy="832084"/>
            </a:xfrm>
          </p:grpSpPr>
          <p:pic>
            <p:nvPicPr>
              <p:cNvPr id="58" name="Immagine 57" descr="Ombreggiatura">
                <a:extLst>
                  <a:ext uri="{FF2B5EF4-FFF2-40B4-BE49-F238E27FC236}">
                    <a16:creationId xmlns:a16="http://schemas.microsoft.com/office/drawing/2014/main" id="{13BFBB35-FD78-4A6C-96B6-2A37087341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67" t="62187" r="9778" b="8282"/>
              <a:stretch/>
            </p:blipFill>
            <p:spPr>
              <a:xfrm>
                <a:off x="2350154" y="3574182"/>
                <a:ext cx="1888331" cy="701184"/>
              </a:xfrm>
              <a:prstGeom prst="rect">
                <a:avLst/>
              </a:prstGeom>
            </p:spPr>
          </p:pic>
          <p:sp>
            <p:nvSpPr>
              <p:cNvPr id="28" name="Rettangolo 27">
                <a:extLst>
                  <a:ext uri="{FF2B5EF4-FFF2-40B4-BE49-F238E27FC236}">
                    <a16:creationId xmlns:a16="http://schemas.microsoft.com/office/drawing/2014/main" id="{8AD43BAE-F667-4859-A42B-3828F545314A}"/>
                  </a:ext>
                </a:extLst>
              </p:cNvPr>
              <p:cNvSpPr/>
              <p:nvPr/>
            </p:nvSpPr>
            <p:spPr>
              <a:xfrm>
                <a:off x="2455945" y="3443282"/>
                <a:ext cx="1620000" cy="701184"/>
              </a:xfrm>
              <a:prstGeom prst="rect">
                <a:avLst/>
              </a:prstGeom>
              <a:solidFill>
                <a:schemeClr val="bg1"/>
              </a:solidFill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720000" tIns="5080" rIns="5080" bIns="5080" numCol="1" spcCol="1270" rtlCol="0" anchor="ctr" anchorCtr="0">
                <a:noAutofit/>
              </a:bodyPr>
              <a:lstStyle/>
              <a:p>
                <a:pPr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1000" b="1" dirty="0">
                    <a:solidFill>
                      <a:schemeClr val="tx1"/>
                    </a:solidFill>
                  </a:rPr>
                  <a:t>CRISTINA CERESOLI</a:t>
                </a:r>
                <a:br>
                  <a:rPr lang="it-IT" sz="1000" dirty="0">
                    <a:solidFill>
                      <a:schemeClr val="tx1"/>
                    </a:solidFill>
                  </a:rPr>
                </a:br>
                <a:r>
                  <a:rPr lang="it-IT" sz="900" dirty="0">
                    <a:solidFill>
                      <a:schemeClr val="tx1"/>
                    </a:solidFill>
                  </a:rPr>
                  <a:t>VP Operation Management RCA </a:t>
                </a:r>
              </a:p>
            </p:txBody>
          </p:sp>
        </p:grpSp>
        <p:sp>
          <p:nvSpPr>
            <p:cNvPr id="30" name="Rettangolo 29" descr="Profilo senza foto">
              <a:extLst>
                <a:ext uri="{FF2B5EF4-FFF2-40B4-BE49-F238E27FC236}">
                  <a16:creationId xmlns:a16="http://schemas.microsoft.com/office/drawing/2014/main" id="{56C4AF74-02F0-4A55-BA1E-D968151F6BE3}"/>
                </a:ext>
              </a:extLst>
            </p:cNvPr>
            <p:cNvSpPr/>
            <p:nvPr/>
          </p:nvSpPr>
          <p:spPr>
            <a:xfrm>
              <a:off x="2718862" y="4352840"/>
              <a:ext cx="1432653" cy="1023047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flat" dir="t"/>
            </a:scene3d>
            <a:sp3d prstMaterial="dkEdge"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44000" tIns="5080" rIns="5080" bIns="5080" numCol="1" spcCol="1270" rtlCol="0" anchor="ctr" anchorCtr="0">
              <a:noAutofit/>
            </a:bodyPr>
            <a:lstStyle/>
            <a:p>
              <a:pPr defTabSz="355600" rtl="0">
                <a:lnSpc>
                  <a:spcPct val="90000"/>
                </a:lnSpc>
                <a:spcBef>
                  <a:spcPct val="0"/>
                </a:spcBef>
              </a:pPr>
              <a:endParaRPr lang="it-IT" sz="1000" dirty="0">
                <a:solidFill>
                  <a:schemeClr val="tx1"/>
                </a:solidFill>
              </a:endParaRPr>
            </a:p>
            <a:p>
              <a:pPr defTabSz="355600" rtl="0">
                <a:lnSpc>
                  <a:spcPct val="90000"/>
                </a:lnSpc>
                <a:spcBef>
                  <a:spcPct val="0"/>
                </a:spcBef>
              </a:pPr>
              <a:r>
                <a:rPr lang="it-IT" sz="1000" b="1" dirty="0">
                  <a:solidFill>
                    <a:srgbClr val="FF0000"/>
                  </a:solidFill>
                </a:rPr>
                <a:t>Organization Chart RCA</a:t>
              </a:r>
            </a:p>
            <a:p>
              <a:pPr defTabSz="355600" rtl="0">
                <a:lnSpc>
                  <a:spcPct val="90000"/>
                </a:lnSpc>
                <a:spcBef>
                  <a:spcPct val="0"/>
                </a:spcBef>
              </a:pPr>
              <a:endParaRPr lang="it-IT" sz="1000" dirty="0">
                <a:solidFill>
                  <a:schemeClr val="tx1"/>
                </a:solidFill>
              </a:endParaRPr>
            </a:p>
            <a:p>
              <a:pPr defTabSz="355600" rtl="0">
                <a:lnSpc>
                  <a:spcPct val="90000"/>
                </a:lnSpc>
                <a:spcBef>
                  <a:spcPct val="0"/>
                </a:spcBef>
              </a:pPr>
              <a:r>
                <a:rPr lang="it-IT" sz="1000" dirty="0">
                  <a:solidFill>
                    <a:schemeClr val="tx1"/>
                  </a:solidFill>
                </a:rPr>
                <a:t>TBD</a:t>
              </a:r>
            </a:p>
            <a:p>
              <a:pPr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900" dirty="0">
                  <a:solidFill>
                    <a:schemeClr val="tx1"/>
                  </a:solidFill>
                </a:rPr>
                <a:t>Help Desk</a:t>
              </a:r>
            </a:p>
            <a:p>
              <a:pPr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900" dirty="0">
                  <a:solidFill>
                    <a:schemeClr val="tx1"/>
                  </a:solidFill>
                </a:rPr>
                <a:t>GRAZIA MOROSI</a:t>
              </a:r>
            </a:p>
            <a:p>
              <a:pPr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900" dirty="0">
                  <a:solidFill>
                    <a:schemeClr val="tx1"/>
                  </a:solidFill>
                </a:rPr>
                <a:t>Sad</a:t>
              </a:r>
            </a:p>
          </p:txBody>
        </p:sp>
        <p:sp>
          <p:nvSpPr>
            <p:cNvPr id="75" name="Ovale 74">
              <a:extLst>
                <a:ext uri="{FF2B5EF4-FFF2-40B4-BE49-F238E27FC236}">
                  <a16:creationId xmlns:a16="http://schemas.microsoft.com/office/drawing/2014/main" id="{377C7ADF-3A6D-43E9-83EF-56536586C28E}"/>
                </a:ext>
              </a:extLst>
            </p:cNvPr>
            <p:cNvSpPr/>
            <p:nvPr/>
          </p:nvSpPr>
          <p:spPr>
            <a:xfrm>
              <a:off x="2575827" y="4085150"/>
              <a:ext cx="72000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</p:grpSp>
      <p:grpSp>
        <p:nvGrpSpPr>
          <p:cNvPr id="140" name="Gruppo 139" descr="Livello gerarchia 3 elemento 3">
            <a:extLst>
              <a:ext uri="{FF2B5EF4-FFF2-40B4-BE49-F238E27FC236}">
                <a16:creationId xmlns:a16="http://schemas.microsoft.com/office/drawing/2014/main" id="{03D44A78-C928-483A-9538-F32741EA5816}"/>
              </a:ext>
            </a:extLst>
          </p:cNvPr>
          <p:cNvGrpSpPr/>
          <p:nvPr/>
        </p:nvGrpSpPr>
        <p:grpSpPr>
          <a:xfrm>
            <a:off x="4487383" y="4724248"/>
            <a:ext cx="1721764" cy="1810175"/>
            <a:chOff x="4353504" y="3701337"/>
            <a:chExt cx="1721764" cy="1598456"/>
          </a:xfrm>
        </p:grpSpPr>
        <p:cxnSp>
          <p:nvCxnSpPr>
            <p:cNvPr id="78" name="Connettore: Gomito 77">
              <a:extLst>
                <a:ext uri="{FF2B5EF4-FFF2-40B4-BE49-F238E27FC236}">
                  <a16:creationId xmlns:a16="http://schemas.microsoft.com/office/drawing/2014/main" id="{CDD86C20-828C-4489-9156-CC13FCB8F35F}"/>
                </a:ext>
              </a:extLst>
            </p:cNvPr>
            <p:cNvCxnSpPr>
              <a:cxnSpLocks/>
              <a:endCxn id="34" idx="1"/>
            </p:cNvCxnSpPr>
            <p:nvPr/>
          </p:nvCxnSpPr>
          <p:spPr>
            <a:xfrm rot="16200000" flipH="1">
              <a:off x="4335224" y="4602100"/>
              <a:ext cx="492358" cy="38058"/>
            </a:xfrm>
            <a:prstGeom prst="bentConnector2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C33EE306-C27B-4AAB-B144-4045F4FFB0DE}"/>
                </a:ext>
              </a:extLst>
            </p:cNvPr>
            <p:cNvSpPr/>
            <p:nvPr/>
          </p:nvSpPr>
          <p:spPr>
            <a:xfrm>
              <a:off x="4353504" y="3701337"/>
              <a:ext cx="1620000" cy="653917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flat" dir="t"/>
            </a:scene3d>
            <a:sp3d prstMaterial="dkEdge"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720000" tIns="5080" rIns="5080" bIns="5080" numCol="1" spcCol="1270" rtlCol="0" anchor="ctr" anchorCtr="0">
              <a:noAutofit/>
            </a:bodyPr>
            <a:lstStyle/>
            <a:p>
              <a:pPr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000" b="1" dirty="0">
                  <a:solidFill>
                    <a:schemeClr val="tx1"/>
                  </a:solidFill>
                </a:rPr>
                <a:t>ROBERTO BAZZANI</a:t>
              </a:r>
              <a:br>
                <a:rPr lang="it-IT" sz="1000" dirty="0">
                  <a:solidFill>
                    <a:schemeClr val="tx1"/>
                  </a:solidFill>
                </a:rPr>
              </a:br>
              <a:r>
                <a:rPr lang="it-IT" sz="1000" dirty="0">
                  <a:solidFill>
                    <a:schemeClr val="tx1"/>
                  </a:solidFill>
                </a:rPr>
                <a:t>CD </a:t>
              </a:r>
              <a:r>
                <a:rPr lang="it-IT" sz="900" dirty="0" err="1">
                  <a:solidFill>
                    <a:schemeClr val="tx1"/>
                  </a:solidFill>
                </a:rPr>
                <a:t>Logistic</a:t>
              </a:r>
              <a:r>
                <a:rPr lang="it-IT" sz="900" dirty="0">
                  <a:solidFill>
                    <a:schemeClr val="tx1"/>
                  </a:solidFill>
                </a:rPr>
                <a:t> e Building Management</a:t>
              </a:r>
            </a:p>
          </p:txBody>
        </p:sp>
        <p:grpSp>
          <p:nvGrpSpPr>
            <p:cNvPr id="124" name="Gruppo 123" descr="Profilo senza foto">
              <a:extLst>
                <a:ext uri="{FF2B5EF4-FFF2-40B4-BE49-F238E27FC236}">
                  <a16:creationId xmlns:a16="http://schemas.microsoft.com/office/drawing/2014/main" id="{0DE4C3B6-0BD6-4E47-8897-1AEF722664BD}"/>
                </a:ext>
              </a:extLst>
            </p:cNvPr>
            <p:cNvGrpSpPr/>
            <p:nvPr/>
          </p:nvGrpSpPr>
          <p:grpSpPr>
            <a:xfrm>
              <a:off x="4489794" y="4483142"/>
              <a:ext cx="1585474" cy="816651"/>
              <a:chOff x="4489794" y="4483142"/>
              <a:chExt cx="1585474" cy="816651"/>
            </a:xfrm>
          </p:grpSpPr>
          <p:pic>
            <p:nvPicPr>
              <p:cNvPr id="65" name="Immagine 64" descr="Ombreggiatura">
                <a:extLst>
                  <a:ext uri="{FF2B5EF4-FFF2-40B4-BE49-F238E27FC236}">
                    <a16:creationId xmlns:a16="http://schemas.microsoft.com/office/drawing/2014/main" id="{B078A397-732E-4B5A-A229-31DC127C64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67" t="62187" r="9778" b="8282"/>
              <a:stretch/>
            </p:blipFill>
            <p:spPr>
              <a:xfrm>
                <a:off x="4489794" y="4598609"/>
                <a:ext cx="1585474" cy="701184"/>
              </a:xfrm>
              <a:prstGeom prst="rect">
                <a:avLst/>
              </a:prstGeom>
            </p:spPr>
          </p:pic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B9C6D05C-1014-4445-90A3-E1677A9676F6}"/>
                  </a:ext>
                </a:extLst>
              </p:cNvPr>
              <p:cNvSpPr/>
              <p:nvPr/>
            </p:nvSpPr>
            <p:spPr>
              <a:xfrm>
                <a:off x="4600432" y="4483142"/>
                <a:ext cx="1332000" cy="768331"/>
              </a:xfrm>
              <a:prstGeom prst="rect">
                <a:avLst/>
              </a:prstGeom>
              <a:solidFill>
                <a:schemeClr val="bg1"/>
              </a:solidFill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144000" tIns="5080" rIns="5080" bIns="5080" numCol="1" spcCol="1270" rtlCol="0" anchor="ctr" anchorCtr="0">
                <a:noAutofit/>
              </a:bodyPr>
              <a:lstStyle/>
              <a:p>
                <a:pPr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t-IT" sz="1000" spc="-90" dirty="0">
                  <a:solidFill>
                    <a:schemeClr val="tx1"/>
                  </a:solidFill>
                </a:endParaRPr>
              </a:p>
              <a:p>
                <a:pPr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t-IT" sz="1000" spc="-90" dirty="0">
                  <a:solidFill>
                    <a:schemeClr val="tx1"/>
                  </a:solidFill>
                </a:endParaRPr>
              </a:p>
              <a:p>
                <a:pPr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1000" b="1" spc="-90" dirty="0">
                    <a:solidFill>
                      <a:schemeClr val="tx1"/>
                    </a:solidFill>
                  </a:rPr>
                  <a:t>ROBERTO BACCI</a:t>
                </a:r>
              </a:p>
              <a:p>
                <a:pPr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1000" spc="-90" dirty="0">
                    <a:solidFill>
                      <a:schemeClr val="tx1"/>
                    </a:solidFill>
                  </a:rPr>
                  <a:t>cd Energy Management</a:t>
                </a:r>
              </a:p>
              <a:p>
                <a:pPr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1000" spc="-90" dirty="0">
                    <a:solidFill>
                      <a:schemeClr val="tx1"/>
                    </a:solidFill>
                  </a:rPr>
                  <a:t>GIULIANO EMILIANI</a:t>
                </a:r>
              </a:p>
              <a:p>
                <a:pPr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1000" spc="-90" dirty="0">
                    <a:solidFill>
                      <a:schemeClr val="tx1"/>
                    </a:solidFill>
                  </a:rPr>
                  <a:t>MARIO BORELLA</a:t>
                </a:r>
              </a:p>
              <a:p>
                <a:pPr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it-IT" sz="1000" spc="-90" dirty="0">
                  <a:solidFill>
                    <a:schemeClr val="tx1"/>
                  </a:solidFill>
                </a:endParaRPr>
              </a:p>
              <a:p>
                <a:pPr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br>
                  <a:rPr lang="it-IT" sz="1000" dirty="0">
                    <a:solidFill>
                      <a:schemeClr val="tx1"/>
                    </a:solidFill>
                  </a:rPr>
                </a:br>
                <a:endParaRPr lang="it-IT" sz="9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7" name="Ovale 76">
              <a:extLst>
                <a:ext uri="{FF2B5EF4-FFF2-40B4-BE49-F238E27FC236}">
                  <a16:creationId xmlns:a16="http://schemas.microsoft.com/office/drawing/2014/main" id="{37BE795A-B795-4AA1-9582-DC2F43DCC9D9}"/>
                </a:ext>
              </a:extLst>
            </p:cNvPr>
            <p:cNvSpPr/>
            <p:nvPr/>
          </p:nvSpPr>
          <p:spPr>
            <a:xfrm flipH="1">
              <a:off x="4498445" y="4297081"/>
              <a:ext cx="105540" cy="403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</p:grpSp>
      <p:cxnSp>
        <p:nvCxnSpPr>
          <p:cNvPr id="109" name="Connettore diritto 108" descr="Linee gerarchia">
            <a:extLst>
              <a:ext uri="{FF2B5EF4-FFF2-40B4-BE49-F238E27FC236}">
                <a16:creationId xmlns:a16="http://schemas.microsoft.com/office/drawing/2014/main" id="{2BC65502-671D-4CF6-90D6-96E15B4593B0}"/>
              </a:ext>
            </a:extLst>
          </p:cNvPr>
          <p:cNvCxnSpPr>
            <a:cxnSpLocks/>
          </p:cNvCxnSpPr>
          <p:nvPr/>
        </p:nvCxnSpPr>
        <p:spPr>
          <a:xfrm>
            <a:off x="7030800" y="3740179"/>
            <a:ext cx="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Immagine 90" descr="Risultati immagini per bandiera italiana piccola">
            <a:extLst>
              <a:ext uri="{FF2B5EF4-FFF2-40B4-BE49-F238E27FC236}">
                <a16:creationId xmlns:a16="http://schemas.microsoft.com/office/drawing/2014/main" id="{0C9FCDB8-0EA3-42AC-A374-0DA65605D5A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116" y="785464"/>
            <a:ext cx="925768" cy="3635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35AA3467-D772-4670-ABA6-74B9D93350CD}"/>
              </a:ext>
            </a:extLst>
          </p:cNvPr>
          <p:cNvCxnSpPr>
            <a:cxnSpLocks/>
          </p:cNvCxnSpPr>
          <p:nvPr/>
        </p:nvCxnSpPr>
        <p:spPr>
          <a:xfrm>
            <a:off x="6139826" y="2336673"/>
            <a:ext cx="23602" cy="1888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04EC33BD-3390-4B20-B48A-70F8510F03AD}"/>
              </a:ext>
            </a:extLst>
          </p:cNvPr>
          <p:cNvCxnSpPr>
            <a:cxnSpLocks/>
          </p:cNvCxnSpPr>
          <p:nvPr/>
        </p:nvCxnSpPr>
        <p:spPr>
          <a:xfrm flipV="1">
            <a:off x="3589924" y="2705190"/>
            <a:ext cx="5310476" cy="11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ttangolo 107">
            <a:extLst>
              <a:ext uri="{FF2B5EF4-FFF2-40B4-BE49-F238E27FC236}">
                <a16:creationId xmlns:a16="http://schemas.microsoft.com/office/drawing/2014/main" id="{D0D9F693-E4A7-48BC-9565-0BBC9DA42BF8}"/>
              </a:ext>
            </a:extLst>
          </p:cNvPr>
          <p:cNvSpPr/>
          <p:nvPr/>
        </p:nvSpPr>
        <p:spPr>
          <a:xfrm>
            <a:off x="1600376" y="2322062"/>
            <a:ext cx="1989548" cy="861716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0" tIns="5080" rIns="5080" bIns="5080" numCol="1" spcCol="1270" rtlCol="0" anchor="ctr" anchorCtr="0">
            <a:noAutofit/>
          </a:bodyPr>
          <a:lstStyle/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000" dirty="0">
                <a:solidFill>
                  <a:schemeClr val="tx1"/>
                </a:solidFill>
              </a:rPr>
              <a:t>ROBERTA MILLEFANTI</a:t>
            </a:r>
            <a:br>
              <a:rPr lang="it-IT" sz="1000" dirty="0">
                <a:solidFill>
                  <a:schemeClr val="tx1"/>
                </a:solidFill>
              </a:rPr>
            </a:br>
            <a:r>
              <a:rPr lang="it-IT" sz="900" dirty="0">
                <a:solidFill>
                  <a:schemeClr val="tx1"/>
                </a:solidFill>
              </a:rPr>
              <a:t>Segreteria Generale – Amministrazione</a:t>
            </a: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900" dirty="0">
                <a:solidFill>
                  <a:schemeClr val="tx1"/>
                </a:solidFill>
              </a:rPr>
              <a:t>PIERPAOLO GRISETTI</a:t>
            </a: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900" dirty="0">
                <a:solidFill>
                  <a:schemeClr val="tx1"/>
                </a:solidFill>
              </a:rPr>
              <a:t>BARBARA MARRA</a:t>
            </a: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900" dirty="0">
              <a:solidFill>
                <a:schemeClr val="tx1"/>
              </a:solidFill>
            </a:endParaRPr>
          </a:p>
        </p:txBody>
      </p:sp>
      <p:pic>
        <p:nvPicPr>
          <p:cNvPr id="35" name="Immagine 34" descr="Immagine che contiene testo&#10;&#10;Descrizione generata automaticamente">
            <a:extLst>
              <a:ext uri="{FF2B5EF4-FFF2-40B4-BE49-F238E27FC236}">
                <a16:creationId xmlns:a16="http://schemas.microsoft.com/office/drawing/2014/main" id="{4F7EFC85-6C12-458D-9B3F-85DE409377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6060" y="2326835"/>
            <a:ext cx="688212" cy="845432"/>
          </a:xfrm>
          <a:prstGeom prst="rect">
            <a:avLst/>
          </a:prstGeom>
        </p:spPr>
      </p:pic>
      <p:sp>
        <p:nvSpPr>
          <p:cNvPr id="110" name="Rettangolo 109">
            <a:extLst>
              <a:ext uri="{FF2B5EF4-FFF2-40B4-BE49-F238E27FC236}">
                <a16:creationId xmlns:a16="http://schemas.microsoft.com/office/drawing/2014/main" id="{29B388F9-23C7-49A2-9E4C-579A1D56FB41}"/>
              </a:ext>
            </a:extLst>
          </p:cNvPr>
          <p:cNvSpPr/>
          <p:nvPr/>
        </p:nvSpPr>
        <p:spPr>
          <a:xfrm>
            <a:off x="8933261" y="2354367"/>
            <a:ext cx="1800000" cy="701184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0" tIns="5080" rIns="5080" bIns="5080" numCol="1" spcCol="1270" rtlCol="0" anchor="ctr" anchorCtr="0">
            <a:noAutofit/>
          </a:bodyPr>
          <a:lstStyle/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000" dirty="0">
                <a:solidFill>
                  <a:schemeClr val="tx1"/>
                </a:solidFill>
              </a:rPr>
              <a:t>TBD</a:t>
            </a:r>
            <a:br>
              <a:rPr lang="it-IT" sz="1000" dirty="0">
                <a:solidFill>
                  <a:schemeClr val="tx1"/>
                </a:solidFill>
              </a:rPr>
            </a:br>
            <a:r>
              <a:rPr lang="it-IT" sz="1000" dirty="0">
                <a:solidFill>
                  <a:schemeClr val="tx1"/>
                </a:solidFill>
              </a:rPr>
              <a:t>Tender </a:t>
            </a:r>
            <a:r>
              <a:rPr lang="it-IT" sz="1000" dirty="0" err="1">
                <a:solidFill>
                  <a:schemeClr val="tx1"/>
                </a:solidFill>
              </a:rPr>
              <a:t>Specialist</a:t>
            </a:r>
            <a:endParaRPr lang="it-IT" sz="1000" dirty="0">
              <a:solidFill>
                <a:schemeClr val="tx1"/>
              </a:solidFill>
            </a:endParaRPr>
          </a:p>
        </p:txBody>
      </p:sp>
      <p:cxnSp>
        <p:nvCxnSpPr>
          <p:cNvPr id="114" name="Connettore diritto 113">
            <a:extLst>
              <a:ext uri="{FF2B5EF4-FFF2-40B4-BE49-F238E27FC236}">
                <a16:creationId xmlns:a16="http://schemas.microsoft.com/office/drawing/2014/main" id="{01C6AA87-771A-476C-B011-63740EB66545}"/>
              </a:ext>
            </a:extLst>
          </p:cNvPr>
          <p:cNvCxnSpPr>
            <a:cxnSpLocks/>
          </p:cNvCxnSpPr>
          <p:nvPr/>
        </p:nvCxnSpPr>
        <p:spPr>
          <a:xfrm>
            <a:off x="1282544" y="4199052"/>
            <a:ext cx="10021560" cy="18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C338C2CE-5141-4C8F-B51D-B46D698A0C64}"/>
              </a:ext>
            </a:extLst>
          </p:cNvPr>
          <p:cNvCxnSpPr>
            <a:cxnSpLocks/>
          </p:cNvCxnSpPr>
          <p:nvPr/>
        </p:nvCxnSpPr>
        <p:spPr>
          <a:xfrm>
            <a:off x="1263786" y="4199052"/>
            <a:ext cx="0" cy="489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ttore diritto 124">
            <a:extLst>
              <a:ext uri="{FF2B5EF4-FFF2-40B4-BE49-F238E27FC236}">
                <a16:creationId xmlns:a16="http://schemas.microsoft.com/office/drawing/2014/main" id="{254F201A-0FB3-401B-B849-55C11BEE5DC8}"/>
              </a:ext>
            </a:extLst>
          </p:cNvPr>
          <p:cNvCxnSpPr>
            <a:cxnSpLocks/>
          </p:cNvCxnSpPr>
          <p:nvPr/>
        </p:nvCxnSpPr>
        <p:spPr>
          <a:xfrm>
            <a:off x="3359581" y="4208231"/>
            <a:ext cx="0" cy="484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Immagine 105">
            <a:hlinkClick r:id="rId8" action="ppaction://hlinksldjump"/>
            <a:extLst>
              <a:ext uri="{FF2B5EF4-FFF2-40B4-BE49-F238E27FC236}">
                <a16:creationId xmlns:a16="http://schemas.microsoft.com/office/drawing/2014/main" id="{454CCC6B-FF86-4292-8300-DA949D3875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3116" y="2860515"/>
            <a:ext cx="963899" cy="641431"/>
          </a:xfrm>
          <a:prstGeom prst="rect">
            <a:avLst/>
          </a:prstGeom>
        </p:spPr>
      </p:pic>
      <p:grpSp>
        <p:nvGrpSpPr>
          <p:cNvPr id="142" name="Gruppo 141" descr="Livello gerarchia 3 elemento 3">
            <a:extLst>
              <a:ext uri="{FF2B5EF4-FFF2-40B4-BE49-F238E27FC236}">
                <a16:creationId xmlns:a16="http://schemas.microsoft.com/office/drawing/2014/main" id="{C837AA3B-D226-46F3-B249-023415E9E72C}"/>
              </a:ext>
            </a:extLst>
          </p:cNvPr>
          <p:cNvGrpSpPr/>
          <p:nvPr/>
        </p:nvGrpSpPr>
        <p:grpSpPr>
          <a:xfrm>
            <a:off x="6283797" y="4712212"/>
            <a:ext cx="1620000" cy="1461967"/>
            <a:chOff x="4365910" y="3427255"/>
            <a:chExt cx="1620000" cy="1290976"/>
          </a:xfrm>
        </p:grpSpPr>
        <p:cxnSp>
          <p:nvCxnSpPr>
            <p:cNvPr id="143" name="Connettore: Gomito 77">
              <a:extLst>
                <a:ext uri="{FF2B5EF4-FFF2-40B4-BE49-F238E27FC236}">
                  <a16:creationId xmlns:a16="http://schemas.microsoft.com/office/drawing/2014/main" id="{61C9AE47-44A7-454D-8768-234276FB887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469493" y="4172959"/>
              <a:ext cx="237034" cy="15454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ttangolo 149">
              <a:extLst>
                <a:ext uri="{FF2B5EF4-FFF2-40B4-BE49-F238E27FC236}">
                  <a16:creationId xmlns:a16="http://schemas.microsoft.com/office/drawing/2014/main" id="{4538E6EE-DC07-4D74-A167-98603D573B52}"/>
                </a:ext>
              </a:extLst>
            </p:cNvPr>
            <p:cNvSpPr/>
            <p:nvPr/>
          </p:nvSpPr>
          <p:spPr>
            <a:xfrm>
              <a:off x="4365910" y="3427255"/>
              <a:ext cx="1620000" cy="704458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flat" dir="t"/>
            </a:scene3d>
            <a:sp3d prstMaterial="dkEdge"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720000" tIns="5080" rIns="5080" bIns="5080" numCol="1" spcCol="1270" rtlCol="0" anchor="ctr" anchorCtr="0">
              <a:noAutofit/>
            </a:bodyPr>
            <a:lstStyle/>
            <a:p>
              <a:pPr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000" b="1" dirty="0">
                  <a:solidFill>
                    <a:schemeClr val="tx1"/>
                  </a:solidFill>
                </a:rPr>
                <a:t>MARIO GIOBBIA</a:t>
              </a:r>
              <a:br>
                <a:rPr lang="it-IT" sz="1000" dirty="0">
                  <a:solidFill>
                    <a:schemeClr val="tx1"/>
                  </a:solidFill>
                </a:rPr>
              </a:br>
              <a:r>
                <a:rPr lang="it-IT" sz="1000" dirty="0">
                  <a:solidFill>
                    <a:schemeClr val="tx1"/>
                  </a:solidFill>
                </a:rPr>
                <a:t>CD </a:t>
              </a:r>
              <a:r>
                <a:rPr lang="it-IT" sz="900" dirty="0" err="1">
                  <a:solidFill>
                    <a:schemeClr val="tx1"/>
                  </a:solidFill>
                </a:rPr>
                <a:t>Health</a:t>
              </a:r>
              <a:r>
                <a:rPr lang="it-IT" sz="900" dirty="0">
                  <a:solidFill>
                    <a:schemeClr val="tx1"/>
                  </a:solidFill>
                </a:rPr>
                <a:t> Project Management </a:t>
              </a:r>
            </a:p>
          </p:txBody>
        </p:sp>
        <p:sp>
          <p:nvSpPr>
            <p:cNvPr id="148" name="Rettangolo 147">
              <a:extLst>
                <a:ext uri="{FF2B5EF4-FFF2-40B4-BE49-F238E27FC236}">
                  <a16:creationId xmlns:a16="http://schemas.microsoft.com/office/drawing/2014/main" id="{694E83D0-099B-4F15-A6BB-AA1E04073DE6}"/>
                </a:ext>
              </a:extLst>
            </p:cNvPr>
            <p:cNvSpPr/>
            <p:nvPr/>
          </p:nvSpPr>
          <p:spPr>
            <a:xfrm>
              <a:off x="4629750" y="4250231"/>
              <a:ext cx="1332000" cy="468000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flat" dir="t"/>
            </a:scene3d>
            <a:sp3d prstMaterial="dkEdge"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44000" tIns="5080" rIns="5080" bIns="5080" numCol="1" spcCol="1270" rtlCol="0" anchor="ctr" anchorCtr="0">
              <a:noAutofit/>
            </a:bodyPr>
            <a:lstStyle/>
            <a:p>
              <a:pPr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900" b="1" dirty="0">
                  <a:solidFill>
                    <a:srgbClr val="FF0000"/>
                  </a:solidFill>
                </a:rPr>
                <a:t>Organization Chart RCA</a:t>
              </a:r>
            </a:p>
            <a:p>
              <a:pPr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900" dirty="0">
                  <a:solidFill>
                    <a:schemeClr val="tx1"/>
                  </a:solidFill>
                </a:rPr>
                <a:t>FABIO REINA</a:t>
              </a:r>
            </a:p>
            <a:p>
              <a:pPr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900" dirty="0">
                  <a:solidFill>
                    <a:schemeClr val="tx1"/>
                  </a:solidFill>
                </a:rPr>
                <a:t>FRANCO SONNINO</a:t>
              </a:r>
            </a:p>
          </p:txBody>
        </p:sp>
      </p:grpSp>
      <p:cxnSp>
        <p:nvCxnSpPr>
          <p:cNvPr id="152" name="Connettore diritto 151">
            <a:extLst>
              <a:ext uri="{FF2B5EF4-FFF2-40B4-BE49-F238E27FC236}">
                <a16:creationId xmlns:a16="http://schemas.microsoft.com/office/drawing/2014/main" id="{CAF7826A-DA50-4B9B-ABE2-2CF638C4792D}"/>
              </a:ext>
            </a:extLst>
          </p:cNvPr>
          <p:cNvCxnSpPr>
            <a:cxnSpLocks/>
            <a:endCxn id="150" idx="0"/>
          </p:cNvCxnSpPr>
          <p:nvPr/>
        </p:nvCxnSpPr>
        <p:spPr>
          <a:xfrm flipH="1">
            <a:off x="7093797" y="4217411"/>
            <a:ext cx="13661" cy="494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ttore diritto 159">
            <a:extLst>
              <a:ext uri="{FF2B5EF4-FFF2-40B4-BE49-F238E27FC236}">
                <a16:creationId xmlns:a16="http://schemas.microsoft.com/office/drawing/2014/main" id="{7E7A7296-255E-4A6D-9DB4-71300D298FB7}"/>
              </a:ext>
            </a:extLst>
          </p:cNvPr>
          <p:cNvCxnSpPr>
            <a:cxnSpLocks/>
          </p:cNvCxnSpPr>
          <p:nvPr/>
        </p:nvCxnSpPr>
        <p:spPr>
          <a:xfrm flipH="1">
            <a:off x="5400311" y="4225543"/>
            <a:ext cx="16099" cy="475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9" name="Gruppo 168" descr="Livello gerarchia 3 elemento 2">
            <a:extLst>
              <a:ext uri="{FF2B5EF4-FFF2-40B4-BE49-F238E27FC236}">
                <a16:creationId xmlns:a16="http://schemas.microsoft.com/office/drawing/2014/main" id="{A807C3CE-6732-4127-A6C9-F621FF62FC3C}"/>
              </a:ext>
            </a:extLst>
          </p:cNvPr>
          <p:cNvGrpSpPr/>
          <p:nvPr/>
        </p:nvGrpSpPr>
        <p:grpSpPr>
          <a:xfrm>
            <a:off x="8346322" y="4676193"/>
            <a:ext cx="1828548" cy="1935998"/>
            <a:chOff x="2351180" y="3508862"/>
            <a:chExt cx="1888331" cy="1661998"/>
          </a:xfrm>
        </p:grpSpPr>
        <p:cxnSp>
          <p:nvCxnSpPr>
            <p:cNvPr id="170" name="Connettore: Gomito 75">
              <a:extLst>
                <a:ext uri="{FF2B5EF4-FFF2-40B4-BE49-F238E27FC236}">
                  <a16:creationId xmlns:a16="http://schemas.microsoft.com/office/drawing/2014/main" id="{539D9E7F-A61F-4F76-A798-C2193F3F3722}"/>
                </a:ext>
              </a:extLst>
            </p:cNvPr>
            <p:cNvCxnSpPr>
              <a:cxnSpLocks/>
              <a:endCxn id="172" idx="1"/>
            </p:cNvCxnSpPr>
            <p:nvPr/>
          </p:nvCxnSpPr>
          <p:spPr>
            <a:xfrm rot="16200000" flipH="1">
              <a:off x="2380126" y="4389194"/>
              <a:ext cx="567174" cy="160463"/>
            </a:xfrm>
            <a:prstGeom prst="bentConnector2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1" name="Gruppo 170" descr="Profilo con foto">
              <a:extLst>
                <a:ext uri="{FF2B5EF4-FFF2-40B4-BE49-F238E27FC236}">
                  <a16:creationId xmlns:a16="http://schemas.microsoft.com/office/drawing/2014/main" id="{97660E67-196A-4D6E-8F58-F814635ECBE4}"/>
                </a:ext>
              </a:extLst>
            </p:cNvPr>
            <p:cNvGrpSpPr/>
            <p:nvPr/>
          </p:nvGrpSpPr>
          <p:grpSpPr>
            <a:xfrm>
              <a:off x="2351180" y="3508862"/>
              <a:ext cx="1888331" cy="873022"/>
              <a:chOff x="2351180" y="3508862"/>
              <a:chExt cx="1888331" cy="873022"/>
            </a:xfrm>
          </p:grpSpPr>
          <p:pic>
            <p:nvPicPr>
              <p:cNvPr id="174" name="Immagine 173" descr="Ombreggiatura">
                <a:extLst>
                  <a:ext uri="{FF2B5EF4-FFF2-40B4-BE49-F238E27FC236}">
                    <a16:creationId xmlns:a16="http://schemas.microsoft.com/office/drawing/2014/main" id="{27A61DF4-6064-4F97-B06B-4C2AE54034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67" t="62187" r="9778" b="8282"/>
              <a:stretch/>
            </p:blipFill>
            <p:spPr>
              <a:xfrm>
                <a:off x="2351180" y="4007047"/>
                <a:ext cx="1888331" cy="374837"/>
              </a:xfrm>
              <a:prstGeom prst="rect">
                <a:avLst/>
              </a:prstGeom>
            </p:spPr>
          </p:pic>
          <p:sp>
            <p:nvSpPr>
              <p:cNvPr id="175" name="Rettangolo 174">
                <a:extLst>
                  <a:ext uri="{FF2B5EF4-FFF2-40B4-BE49-F238E27FC236}">
                    <a16:creationId xmlns:a16="http://schemas.microsoft.com/office/drawing/2014/main" id="{43ED1A2C-1666-46B0-AEC9-FA019793A7B0}"/>
                  </a:ext>
                </a:extLst>
              </p:cNvPr>
              <p:cNvSpPr/>
              <p:nvPr/>
            </p:nvSpPr>
            <p:spPr>
              <a:xfrm>
                <a:off x="2428052" y="3508862"/>
                <a:ext cx="1620000" cy="684358"/>
              </a:xfrm>
              <a:prstGeom prst="rect">
                <a:avLst/>
              </a:prstGeom>
              <a:solidFill>
                <a:schemeClr val="bg1"/>
              </a:solidFill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720000" tIns="5080" rIns="5080" bIns="5080" numCol="1" spcCol="1270" rtlCol="0" anchor="ctr" anchorCtr="0">
                <a:noAutofit/>
              </a:bodyPr>
              <a:lstStyle/>
              <a:p>
                <a:pPr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1000" b="1" dirty="0">
                    <a:solidFill>
                      <a:schemeClr val="tx1"/>
                    </a:solidFill>
                  </a:rPr>
                  <a:t>CRISTINA CERESOLI</a:t>
                </a:r>
                <a:br>
                  <a:rPr lang="it-IT" sz="1000" dirty="0">
                    <a:solidFill>
                      <a:schemeClr val="tx1"/>
                    </a:solidFill>
                  </a:rPr>
                </a:br>
                <a:r>
                  <a:rPr lang="it-IT" sz="900" dirty="0">
                    <a:solidFill>
                      <a:schemeClr val="tx1"/>
                    </a:solidFill>
                  </a:rPr>
                  <a:t>VP Event Management</a:t>
                </a:r>
              </a:p>
            </p:txBody>
          </p:sp>
        </p:grpSp>
        <p:sp>
          <p:nvSpPr>
            <p:cNvPr id="172" name="Rettangolo 171" descr="Profilo senza foto">
              <a:extLst>
                <a:ext uri="{FF2B5EF4-FFF2-40B4-BE49-F238E27FC236}">
                  <a16:creationId xmlns:a16="http://schemas.microsoft.com/office/drawing/2014/main" id="{9747A456-97E0-4273-9072-180EFAD0EE54}"/>
                </a:ext>
              </a:extLst>
            </p:cNvPr>
            <p:cNvSpPr/>
            <p:nvPr/>
          </p:nvSpPr>
          <p:spPr>
            <a:xfrm>
              <a:off x="2743945" y="4335165"/>
              <a:ext cx="1332000" cy="835695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flat" dir="t"/>
            </a:scene3d>
            <a:sp3d prstMaterial="dkEdge"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44000" tIns="5080" rIns="5080" bIns="5080" numCol="1" spcCol="1270" rtlCol="0" anchor="ctr" anchorCtr="0">
              <a:noAutofit/>
            </a:bodyPr>
            <a:lstStyle/>
            <a:p>
              <a:pPr defTabSz="355600" rtl="0">
                <a:lnSpc>
                  <a:spcPct val="90000"/>
                </a:lnSpc>
                <a:spcBef>
                  <a:spcPct val="0"/>
                </a:spcBef>
              </a:pPr>
              <a:endParaRPr lang="it-IT" sz="900" dirty="0">
                <a:solidFill>
                  <a:schemeClr val="tx1"/>
                </a:solidFill>
              </a:endParaRPr>
            </a:p>
            <a:p>
              <a:pPr defTabSz="355600" rtl="0">
                <a:lnSpc>
                  <a:spcPct val="90000"/>
                </a:lnSpc>
                <a:spcBef>
                  <a:spcPct val="0"/>
                </a:spcBef>
              </a:pPr>
              <a:endParaRPr lang="it-IT" sz="900" dirty="0">
                <a:solidFill>
                  <a:schemeClr val="tx1"/>
                </a:solidFill>
              </a:endParaRPr>
            </a:p>
            <a:p>
              <a:pPr defTabSz="355600" rtl="0">
                <a:lnSpc>
                  <a:spcPct val="90000"/>
                </a:lnSpc>
                <a:spcBef>
                  <a:spcPct val="0"/>
                </a:spcBef>
              </a:pPr>
              <a:r>
                <a:rPr lang="it-IT" sz="900" dirty="0">
                  <a:solidFill>
                    <a:schemeClr val="tx1"/>
                  </a:solidFill>
                </a:rPr>
                <a:t>FABIO FOGLIA</a:t>
              </a:r>
            </a:p>
            <a:p>
              <a:pPr defTabSz="355600" rtl="0">
                <a:lnSpc>
                  <a:spcPct val="90000"/>
                </a:lnSpc>
                <a:spcBef>
                  <a:spcPct val="0"/>
                </a:spcBef>
              </a:pPr>
              <a:r>
                <a:rPr lang="it-IT" sz="900" dirty="0">
                  <a:solidFill>
                    <a:schemeClr val="tx1"/>
                  </a:solidFill>
                </a:rPr>
                <a:t>GRAZIELLA CLERICI</a:t>
              </a:r>
            </a:p>
            <a:p>
              <a:pPr defTabSz="355600" rtl="0">
                <a:lnSpc>
                  <a:spcPct val="90000"/>
                </a:lnSpc>
                <a:spcBef>
                  <a:spcPct val="0"/>
                </a:spcBef>
              </a:pPr>
              <a:r>
                <a:rPr lang="it-IT" sz="900" dirty="0">
                  <a:solidFill>
                    <a:schemeClr val="tx1"/>
                  </a:solidFill>
                </a:rPr>
                <a:t>ROBERTA MILLEFANTI</a:t>
              </a:r>
            </a:p>
            <a:p>
              <a:pPr defTabSz="355600" rtl="0">
                <a:lnSpc>
                  <a:spcPct val="90000"/>
                </a:lnSpc>
                <a:spcBef>
                  <a:spcPct val="0"/>
                </a:spcBef>
              </a:pPr>
              <a:r>
                <a:rPr lang="it-IT" sz="900" dirty="0">
                  <a:solidFill>
                    <a:schemeClr val="tx1"/>
                  </a:solidFill>
                </a:rPr>
                <a:t>ROMINA LOCATELLI </a:t>
              </a:r>
            </a:p>
            <a:p>
              <a:pPr defTabSz="355600" rtl="0">
                <a:lnSpc>
                  <a:spcPct val="90000"/>
                </a:lnSpc>
                <a:spcBef>
                  <a:spcPct val="0"/>
                </a:spcBef>
              </a:pPr>
              <a:r>
                <a:rPr lang="it-IT" sz="900" dirty="0">
                  <a:solidFill>
                    <a:schemeClr val="tx1"/>
                  </a:solidFill>
                </a:rPr>
                <a:t>CARLOTTA BRENO</a:t>
              </a:r>
            </a:p>
            <a:p>
              <a:pPr defTabSz="355600" rtl="0">
                <a:lnSpc>
                  <a:spcPct val="90000"/>
                </a:lnSpc>
                <a:spcBef>
                  <a:spcPct val="0"/>
                </a:spcBef>
              </a:pPr>
              <a:r>
                <a:rPr lang="it-IT" sz="900" dirty="0">
                  <a:solidFill>
                    <a:schemeClr val="tx1"/>
                  </a:solidFill>
                </a:rPr>
                <a:t>STEFANO ANZINI</a:t>
              </a:r>
            </a:p>
            <a:p>
              <a:pPr defTabSz="355600" rtl="0">
                <a:lnSpc>
                  <a:spcPct val="90000"/>
                </a:lnSpc>
                <a:spcBef>
                  <a:spcPct val="0"/>
                </a:spcBef>
              </a:pPr>
              <a:r>
                <a:rPr lang="it-IT" sz="900" dirty="0">
                  <a:solidFill>
                    <a:schemeClr val="tx1"/>
                  </a:solidFill>
                </a:rPr>
                <a:t>MB BRIANCESCO</a:t>
              </a:r>
            </a:p>
            <a:p>
              <a:pPr defTabSz="355600" rtl="0">
                <a:lnSpc>
                  <a:spcPct val="90000"/>
                </a:lnSpc>
                <a:spcBef>
                  <a:spcPct val="0"/>
                </a:spcBef>
              </a:pPr>
              <a:endParaRPr lang="it-IT" sz="900" dirty="0">
                <a:solidFill>
                  <a:schemeClr val="tx1"/>
                </a:solidFill>
              </a:endParaRPr>
            </a:p>
            <a:p>
              <a:pPr defTabSz="355600" rtl="0">
                <a:lnSpc>
                  <a:spcPct val="90000"/>
                </a:lnSpc>
                <a:spcBef>
                  <a:spcPct val="0"/>
                </a:spcBef>
              </a:pPr>
              <a:endParaRPr lang="it-IT" sz="900" dirty="0">
                <a:solidFill>
                  <a:schemeClr val="tx1"/>
                </a:solidFill>
              </a:endParaRPr>
            </a:p>
          </p:txBody>
        </p:sp>
        <p:sp>
          <p:nvSpPr>
            <p:cNvPr id="173" name="Ovale 172">
              <a:extLst>
                <a:ext uri="{FF2B5EF4-FFF2-40B4-BE49-F238E27FC236}">
                  <a16:creationId xmlns:a16="http://schemas.microsoft.com/office/drawing/2014/main" id="{2522A7EA-04B1-4DFD-848A-A11E2BD1D0B0}"/>
                </a:ext>
              </a:extLst>
            </p:cNvPr>
            <p:cNvSpPr/>
            <p:nvPr/>
          </p:nvSpPr>
          <p:spPr>
            <a:xfrm>
              <a:off x="2547482" y="4218697"/>
              <a:ext cx="72000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</p:grpSp>
      <p:cxnSp>
        <p:nvCxnSpPr>
          <p:cNvPr id="179" name="Connettore diritto 178">
            <a:extLst>
              <a:ext uri="{FF2B5EF4-FFF2-40B4-BE49-F238E27FC236}">
                <a16:creationId xmlns:a16="http://schemas.microsoft.com/office/drawing/2014/main" id="{85C6A227-7BB6-401D-875E-74D23EB9D4A8}"/>
              </a:ext>
            </a:extLst>
          </p:cNvPr>
          <p:cNvCxnSpPr>
            <a:cxnSpLocks/>
            <a:endCxn id="175" idx="0"/>
          </p:cNvCxnSpPr>
          <p:nvPr/>
        </p:nvCxnSpPr>
        <p:spPr>
          <a:xfrm>
            <a:off x="9205116" y="4181953"/>
            <a:ext cx="0" cy="494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ttangolo 183">
            <a:extLst>
              <a:ext uri="{FF2B5EF4-FFF2-40B4-BE49-F238E27FC236}">
                <a16:creationId xmlns:a16="http://schemas.microsoft.com/office/drawing/2014/main" id="{B341D77B-7060-48AD-AA7F-10A8834FEA6B}"/>
              </a:ext>
            </a:extLst>
          </p:cNvPr>
          <p:cNvSpPr/>
          <p:nvPr/>
        </p:nvSpPr>
        <p:spPr>
          <a:xfrm>
            <a:off x="7080853" y="3355867"/>
            <a:ext cx="1003118" cy="42865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4000" tIns="5080" rIns="5080" bIns="5080" numCol="1" spcCol="1270" rtlCol="0" anchor="ctr" anchorCtr="0">
            <a:noAutofit/>
          </a:bodyPr>
          <a:lstStyle/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000" b="1" dirty="0">
                <a:solidFill>
                  <a:srgbClr val="FF0000"/>
                </a:solidFill>
              </a:rPr>
              <a:t>Click TO Organization Chart RCA  </a:t>
            </a:r>
          </a:p>
        </p:txBody>
      </p:sp>
      <p:cxnSp>
        <p:nvCxnSpPr>
          <p:cNvPr id="189" name="Connettore diritto 188">
            <a:extLst>
              <a:ext uri="{FF2B5EF4-FFF2-40B4-BE49-F238E27FC236}">
                <a16:creationId xmlns:a16="http://schemas.microsoft.com/office/drawing/2014/main" id="{4019CC29-B16F-41A9-B93B-6DA488FC0877}"/>
              </a:ext>
            </a:extLst>
          </p:cNvPr>
          <p:cNvCxnSpPr>
            <a:cxnSpLocks/>
          </p:cNvCxnSpPr>
          <p:nvPr/>
        </p:nvCxnSpPr>
        <p:spPr>
          <a:xfrm>
            <a:off x="5152574" y="3462645"/>
            <a:ext cx="10031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Rettangolo 201">
            <a:extLst>
              <a:ext uri="{FF2B5EF4-FFF2-40B4-BE49-F238E27FC236}">
                <a16:creationId xmlns:a16="http://schemas.microsoft.com/office/drawing/2014/main" id="{E8EC8414-2B55-48EA-B83B-05025A0C4CB7}"/>
              </a:ext>
            </a:extLst>
          </p:cNvPr>
          <p:cNvSpPr/>
          <p:nvPr/>
        </p:nvSpPr>
        <p:spPr>
          <a:xfrm>
            <a:off x="4043956" y="2862736"/>
            <a:ext cx="1733977" cy="778282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0" tIns="5080" rIns="5080" bIns="5080" numCol="1" spcCol="1270" rtlCol="0" anchor="ctr" anchorCtr="0">
            <a:noAutofit/>
          </a:bodyPr>
          <a:lstStyle/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000" dirty="0">
                <a:solidFill>
                  <a:schemeClr val="tx1"/>
                </a:solidFill>
              </a:rPr>
              <a:t>PIERPAOLO GRISETTI</a:t>
            </a: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000" dirty="0">
                <a:solidFill>
                  <a:schemeClr val="tx1"/>
                </a:solidFill>
              </a:rPr>
              <a:t>STEFANO ROBBIONI</a:t>
            </a: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000" dirty="0">
                <a:solidFill>
                  <a:schemeClr val="tx1"/>
                </a:solidFill>
              </a:rPr>
              <a:t>HR Management </a:t>
            </a:r>
          </a:p>
        </p:txBody>
      </p:sp>
      <p:sp>
        <p:nvSpPr>
          <p:cNvPr id="234" name="Ovale 233">
            <a:extLst>
              <a:ext uri="{FF2B5EF4-FFF2-40B4-BE49-F238E27FC236}">
                <a16:creationId xmlns:a16="http://schemas.microsoft.com/office/drawing/2014/main" id="{25571731-9ABC-41C6-B8AC-1DD76C03F1EC}"/>
              </a:ext>
            </a:extLst>
          </p:cNvPr>
          <p:cNvSpPr/>
          <p:nvPr/>
        </p:nvSpPr>
        <p:spPr>
          <a:xfrm>
            <a:off x="6429742" y="5388458"/>
            <a:ext cx="45719" cy="8783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pic>
        <p:nvPicPr>
          <p:cNvPr id="16" name="Immagine 15" descr="Immagine che contiene persona, giovane&#10;&#10;Descrizione generata automaticamente">
            <a:extLst>
              <a:ext uri="{FF2B5EF4-FFF2-40B4-BE49-F238E27FC236}">
                <a16:creationId xmlns:a16="http://schemas.microsoft.com/office/drawing/2014/main" id="{5C24869F-83FC-45E3-8130-6AD5ADBD4D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480835" y="4700792"/>
            <a:ext cx="696552" cy="747152"/>
          </a:xfrm>
          <a:prstGeom prst="rect">
            <a:avLst/>
          </a:prstGeom>
        </p:spPr>
      </p:pic>
      <p:pic>
        <p:nvPicPr>
          <p:cNvPr id="80" name="Immagine 79" descr="Immagine che contiene persona, giovane&#10;&#10;Descrizione generata automaticamente">
            <a:extLst>
              <a:ext uri="{FF2B5EF4-FFF2-40B4-BE49-F238E27FC236}">
                <a16:creationId xmlns:a16="http://schemas.microsoft.com/office/drawing/2014/main" id="{02F2D347-64D8-404A-83CD-AD1F82DEF0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430302" y="4676087"/>
            <a:ext cx="625572" cy="836852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4549EB56-0108-4293-9F98-8A07672D41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92678" y="4735555"/>
            <a:ext cx="691940" cy="768958"/>
          </a:xfrm>
          <a:prstGeom prst="rect">
            <a:avLst/>
          </a:prstGeom>
        </p:spPr>
      </p:pic>
      <p:pic>
        <p:nvPicPr>
          <p:cNvPr id="21" name="Immagine 20" descr="Immagine che contiene tavolo da lavoro&#10;&#10;Descrizione generata automaticamente">
            <a:extLst>
              <a:ext uri="{FF2B5EF4-FFF2-40B4-BE49-F238E27FC236}">
                <a16:creationId xmlns:a16="http://schemas.microsoft.com/office/drawing/2014/main" id="{81343A0D-53E2-4647-A76B-47AEFFDA7A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78271" y="4720141"/>
            <a:ext cx="674303" cy="750322"/>
          </a:xfrm>
          <a:prstGeom prst="rect">
            <a:avLst/>
          </a:prstGeom>
        </p:spPr>
      </p:pic>
      <p:pic>
        <p:nvPicPr>
          <p:cNvPr id="25" name="Immagine 24" descr="Immagine che contiene erba, esterni, persona, albero&#10;&#10;Descrizione generata automaticamente">
            <a:extLst>
              <a:ext uri="{FF2B5EF4-FFF2-40B4-BE49-F238E27FC236}">
                <a16:creationId xmlns:a16="http://schemas.microsoft.com/office/drawing/2014/main" id="{E39E2718-B198-4B03-8631-F33057F060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42563" y="1641849"/>
            <a:ext cx="697438" cy="697438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D3AE9468-76DB-4B1A-87DA-8D7F6FB29A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453696" y="4764664"/>
            <a:ext cx="783861" cy="667639"/>
          </a:xfrm>
          <a:prstGeom prst="rect">
            <a:avLst/>
          </a:prstGeom>
        </p:spPr>
      </p:pic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77BB196B-DD2B-4EA2-890E-965A048DB5AE}"/>
              </a:ext>
            </a:extLst>
          </p:cNvPr>
          <p:cNvCxnSpPr>
            <a:cxnSpLocks/>
          </p:cNvCxnSpPr>
          <p:nvPr/>
        </p:nvCxnSpPr>
        <p:spPr>
          <a:xfrm>
            <a:off x="11304104" y="4217411"/>
            <a:ext cx="0" cy="708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uppo 92" descr="Livello gerarchia 3 elemento 2">
            <a:extLst>
              <a:ext uri="{FF2B5EF4-FFF2-40B4-BE49-F238E27FC236}">
                <a16:creationId xmlns:a16="http://schemas.microsoft.com/office/drawing/2014/main" id="{9F3AA724-40A9-4E80-83E4-332E1476B051}"/>
              </a:ext>
            </a:extLst>
          </p:cNvPr>
          <p:cNvGrpSpPr/>
          <p:nvPr/>
        </p:nvGrpSpPr>
        <p:grpSpPr>
          <a:xfrm>
            <a:off x="10328732" y="4759854"/>
            <a:ext cx="1995745" cy="1580270"/>
            <a:chOff x="2350154" y="3443282"/>
            <a:chExt cx="1888331" cy="1483044"/>
          </a:xfrm>
        </p:grpSpPr>
        <p:cxnSp>
          <p:nvCxnSpPr>
            <p:cNvPr id="94" name="Connettore: Gomito 75">
              <a:extLst>
                <a:ext uri="{FF2B5EF4-FFF2-40B4-BE49-F238E27FC236}">
                  <a16:creationId xmlns:a16="http://schemas.microsoft.com/office/drawing/2014/main" id="{B961660A-2413-4A4D-8484-A4DC6CAB2E56}"/>
                </a:ext>
              </a:extLst>
            </p:cNvPr>
            <p:cNvCxnSpPr>
              <a:cxnSpLocks/>
              <a:stCxn id="97" idx="4"/>
              <a:endCxn id="96" idx="1"/>
            </p:cNvCxnSpPr>
            <p:nvPr/>
          </p:nvCxnSpPr>
          <p:spPr>
            <a:xfrm rot="16200000" flipH="1">
              <a:off x="2424129" y="4344848"/>
              <a:ext cx="482433" cy="107035"/>
            </a:xfrm>
            <a:prstGeom prst="bentConnector2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uppo 94" descr="Profilo con foto">
              <a:extLst>
                <a:ext uri="{FF2B5EF4-FFF2-40B4-BE49-F238E27FC236}">
                  <a16:creationId xmlns:a16="http://schemas.microsoft.com/office/drawing/2014/main" id="{B7FF7053-307F-40A8-9DC7-DC873B18803A}"/>
                </a:ext>
              </a:extLst>
            </p:cNvPr>
            <p:cNvGrpSpPr/>
            <p:nvPr/>
          </p:nvGrpSpPr>
          <p:grpSpPr>
            <a:xfrm>
              <a:off x="2350154" y="3443282"/>
              <a:ext cx="1888331" cy="832084"/>
              <a:chOff x="2350154" y="3443282"/>
              <a:chExt cx="1888331" cy="832084"/>
            </a:xfrm>
          </p:grpSpPr>
          <p:pic>
            <p:nvPicPr>
              <p:cNvPr id="98" name="Immagine 97" descr="Ombreggiatura">
                <a:extLst>
                  <a:ext uri="{FF2B5EF4-FFF2-40B4-BE49-F238E27FC236}">
                    <a16:creationId xmlns:a16="http://schemas.microsoft.com/office/drawing/2014/main" id="{211163B0-25AC-4208-9362-91F1EF7300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67" t="62187" r="9778" b="8282"/>
              <a:stretch/>
            </p:blipFill>
            <p:spPr>
              <a:xfrm>
                <a:off x="2350154" y="3574182"/>
                <a:ext cx="1888331" cy="701184"/>
              </a:xfrm>
              <a:prstGeom prst="rect">
                <a:avLst/>
              </a:prstGeom>
            </p:spPr>
          </p:pic>
          <p:sp>
            <p:nvSpPr>
              <p:cNvPr id="99" name="Rettangolo 98">
                <a:extLst>
                  <a:ext uri="{FF2B5EF4-FFF2-40B4-BE49-F238E27FC236}">
                    <a16:creationId xmlns:a16="http://schemas.microsoft.com/office/drawing/2014/main" id="{C5742444-4EEF-425C-9F73-A9A6D3630EB2}"/>
                  </a:ext>
                </a:extLst>
              </p:cNvPr>
              <p:cNvSpPr/>
              <p:nvPr/>
            </p:nvSpPr>
            <p:spPr>
              <a:xfrm>
                <a:off x="2455945" y="3443282"/>
                <a:ext cx="1620000" cy="701184"/>
              </a:xfrm>
              <a:prstGeom prst="rect">
                <a:avLst/>
              </a:prstGeom>
              <a:solidFill>
                <a:schemeClr val="bg1"/>
              </a:solidFill>
              <a:scene3d>
                <a:camera prst="orthographicFront"/>
                <a:lightRig rig="flat" dir="t"/>
              </a:scene3d>
              <a:sp3d prstMaterial="dkEdge"/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spcFirstLastPara="0" vert="horz" wrap="square" lIns="720000" tIns="5080" rIns="5080" bIns="5080" numCol="1" spcCol="1270" rtlCol="0" anchor="ctr" anchorCtr="0">
                <a:noAutofit/>
              </a:bodyPr>
              <a:lstStyle/>
              <a:p>
                <a:pPr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1000" b="1" dirty="0">
                    <a:solidFill>
                      <a:schemeClr val="tx1"/>
                    </a:solidFill>
                  </a:rPr>
                  <a:t>SARA ROBBIONI</a:t>
                </a:r>
                <a:br>
                  <a:rPr lang="it-IT" sz="1000" dirty="0">
                    <a:solidFill>
                      <a:schemeClr val="tx1"/>
                    </a:solidFill>
                  </a:rPr>
                </a:br>
                <a:r>
                  <a:rPr lang="it-IT" sz="1000" dirty="0">
                    <a:solidFill>
                      <a:schemeClr val="tx1"/>
                    </a:solidFill>
                  </a:rPr>
                  <a:t>CD </a:t>
                </a:r>
                <a:r>
                  <a:rPr lang="it-IT" sz="900" dirty="0">
                    <a:solidFill>
                      <a:schemeClr val="tx1"/>
                    </a:solidFill>
                  </a:rPr>
                  <a:t>Training &amp; </a:t>
                </a:r>
                <a:r>
                  <a:rPr lang="it-IT" sz="900" dirty="0" err="1">
                    <a:solidFill>
                      <a:schemeClr val="tx1"/>
                    </a:solidFill>
                  </a:rPr>
                  <a:t>Volunteers</a:t>
                </a:r>
                <a:r>
                  <a:rPr lang="it-IT" sz="900" dirty="0">
                    <a:solidFill>
                      <a:schemeClr val="tx1"/>
                    </a:solidFill>
                  </a:rPr>
                  <a:t>  </a:t>
                </a:r>
              </a:p>
            </p:txBody>
          </p:sp>
        </p:grpSp>
        <p:sp>
          <p:nvSpPr>
            <p:cNvPr id="96" name="Rettangolo 95" descr="Profilo senza foto">
              <a:extLst>
                <a:ext uri="{FF2B5EF4-FFF2-40B4-BE49-F238E27FC236}">
                  <a16:creationId xmlns:a16="http://schemas.microsoft.com/office/drawing/2014/main" id="{CB13BB81-A7E7-4D91-BAE2-307BA7497ACC}"/>
                </a:ext>
              </a:extLst>
            </p:cNvPr>
            <p:cNvSpPr/>
            <p:nvPr/>
          </p:nvSpPr>
          <p:spPr>
            <a:xfrm>
              <a:off x="2718863" y="4352841"/>
              <a:ext cx="1332000" cy="573485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flat" dir="t"/>
            </a:scene3d>
            <a:sp3d prstMaterial="dkEdge"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44000" tIns="5080" rIns="5080" bIns="5080" numCol="1" spcCol="1270" rtlCol="0" anchor="ctr" anchorCtr="0">
              <a:noAutofit/>
            </a:bodyPr>
            <a:lstStyle/>
            <a:p>
              <a:pPr defTabSz="355600" rtl="0">
                <a:lnSpc>
                  <a:spcPct val="90000"/>
                </a:lnSpc>
                <a:spcBef>
                  <a:spcPct val="0"/>
                </a:spcBef>
              </a:pPr>
              <a:r>
                <a:rPr lang="it-IT" sz="1000" dirty="0">
                  <a:solidFill>
                    <a:schemeClr val="tx1"/>
                  </a:solidFill>
                </a:rPr>
                <a:t>ROSSANO BREDA</a:t>
              </a:r>
              <a:br>
                <a:rPr lang="it-IT" sz="1000" dirty="0">
                  <a:solidFill>
                    <a:schemeClr val="tx1"/>
                  </a:solidFill>
                </a:rPr>
              </a:br>
              <a:r>
                <a:rPr lang="it-IT" sz="1000" dirty="0">
                  <a:solidFill>
                    <a:schemeClr val="tx1"/>
                  </a:solidFill>
                </a:rPr>
                <a:t>SARA CAMALLERI</a:t>
              </a:r>
            </a:p>
            <a:p>
              <a:pPr defTabSz="355600" rtl="0">
                <a:lnSpc>
                  <a:spcPct val="90000"/>
                </a:lnSpc>
                <a:spcBef>
                  <a:spcPct val="0"/>
                </a:spcBef>
              </a:pPr>
              <a:r>
                <a:rPr lang="it-IT" sz="1000" dirty="0">
                  <a:solidFill>
                    <a:schemeClr val="tx1"/>
                  </a:solidFill>
                </a:rPr>
                <a:t>ELISA BAROFFIO</a:t>
              </a:r>
            </a:p>
          </p:txBody>
        </p:sp>
        <p:sp>
          <p:nvSpPr>
            <p:cNvPr id="97" name="Ovale 96">
              <a:extLst>
                <a:ext uri="{FF2B5EF4-FFF2-40B4-BE49-F238E27FC236}">
                  <a16:creationId xmlns:a16="http://schemas.microsoft.com/office/drawing/2014/main" id="{D1EDD6FD-360F-440B-8385-7668015F107A}"/>
                </a:ext>
              </a:extLst>
            </p:cNvPr>
            <p:cNvSpPr/>
            <p:nvPr/>
          </p:nvSpPr>
          <p:spPr>
            <a:xfrm>
              <a:off x="2575827" y="4085150"/>
              <a:ext cx="72000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</p:grpSp>
      <p:pic>
        <p:nvPicPr>
          <p:cNvPr id="226" name="Immagine 225" descr="Immagine che contiene albero, persona, cielo, esterni&#10;&#10;Descrizione generata automaticamente">
            <a:extLst>
              <a:ext uri="{FF2B5EF4-FFF2-40B4-BE49-F238E27FC236}">
                <a16:creationId xmlns:a16="http://schemas.microsoft.com/office/drawing/2014/main" id="{6AF8D0CF-53AA-4851-8B12-5E9D3A903A0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18153" y="4759854"/>
            <a:ext cx="708796" cy="841366"/>
          </a:xfrm>
          <a:prstGeom prst="rect">
            <a:avLst/>
          </a:prstGeom>
        </p:spPr>
      </p:pic>
      <p:pic>
        <p:nvPicPr>
          <p:cNvPr id="79" name="Immagine 78">
            <a:extLst>
              <a:ext uri="{FF2B5EF4-FFF2-40B4-BE49-F238E27FC236}">
                <a16:creationId xmlns:a16="http://schemas.microsoft.com/office/drawing/2014/main" id="{680B05CF-E735-43F2-B78B-C7E5BF0876AF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299" y="26050"/>
            <a:ext cx="2430701" cy="113028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Rettangolo 80">
            <a:extLst>
              <a:ext uri="{FF2B5EF4-FFF2-40B4-BE49-F238E27FC236}">
                <a16:creationId xmlns:a16="http://schemas.microsoft.com/office/drawing/2014/main" id="{60D089AF-3E59-4672-AEAD-DBDEC63C1AF3}"/>
              </a:ext>
            </a:extLst>
          </p:cNvPr>
          <p:cNvSpPr/>
          <p:nvPr/>
        </p:nvSpPr>
        <p:spPr>
          <a:xfrm>
            <a:off x="4043956" y="3639255"/>
            <a:ext cx="1733977" cy="14774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0" tIns="5080" rIns="5080" bIns="5080" numCol="1" spcCol="1270" rtlCol="0" anchor="ctr" anchorCtr="0">
            <a:noAutofit/>
          </a:bodyPr>
          <a:lstStyle/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900" dirty="0">
              <a:solidFill>
                <a:schemeClr val="tx1"/>
              </a:solidFill>
            </a:endParaRPr>
          </a:p>
        </p:txBody>
      </p:sp>
      <p:pic>
        <p:nvPicPr>
          <p:cNvPr id="5" name="Immagine 4" descr="Immagine che contiene testo, utensiledimetallo, ingranaggio&#10;&#10;Descrizione generata automaticamente">
            <a:extLst>
              <a:ext uri="{FF2B5EF4-FFF2-40B4-BE49-F238E27FC236}">
                <a16:creationId xmlns:a16="http://schemas.microsoft.com/office/drawing/2014/main" id="{62356486-C49C-46CE-97A7-4ECB1BF7923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34278" y="2862073"/>
            <a:ext cx="670173" cy="733771"/>
          </a:xfrm>
          <a:prstGeom prst="rect">
            <a:avLst/>
          </a:prstGeom>
        </p:spPr>
      </p:pic>
      <p:pic>
        <p:nvPicPr>
          <p:cNvPr id="82" name="Immagine 81" descr="Immagine che contiene testo, utensiledimetallo, ingranaggio&#10;&#10;Descrizione generata automaticamente">
            <a:extLst>
              <a:ext uri="{FF2B5EF4-FFF2-40B4-BE49-F238E27FC236}">
                <a16:creationId xmlns:a16="http://schemas.microsoft.com/office/drawing/2014/main" id="{EDA07F2C-CFCB-42FD-BF45-FAB68C20782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43672" y="2340150"/>
            <a:ext cx="670173" cy="73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0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18213CA-1B49-4146-AD39-ACC5F6F6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74" y="262474"/>
            <a:ext cx="9603275" cy="1049235"/>
          </a:xfrm>
        </p:spPr>
        <p:txBody>
          <a:bodyPr rtlCol="0"/>
          <a:lstStyle/>
          <a:p>
            <a:pPr algn="ctr" rtl="0"/>
            <a:r>
              <a:rPr lang="it-IT" dirty="0"/>
              <a:t>Amici per il </a:t>
            </a:r>
            <a:r>
              <a:rPr lang="it-IT" dirty="0" err="1"/>
              <a:t>centrafrica</a:t>
            </a:r>
            <a:r>
              <a:rPr lang="it-IT" dirty="0"/>
              <a:t> ODV </a:t>
            </a:r>
            <a:br>
              <a:rPr lang="it-IT" dirty="0"/>
            </a:br>
            <a:r>
              <a:rPr lang="it-IT" dirty="0"/>
              <a:t>Organigramma  </a:t>
            </a:r>
          </a:p>
        </p:txBody>
      </p:sp>
      <p:grpSp>
        <p:nvGrpSpPr>
          <p:cNvPr id="117" name="Gruppo 116" descr="Profilo principale con foto">
            <a:extLst>
              <a:ext uri="{FF2B5EF4-FFF2-40B4-BE49-F238E27FC236}">
                <a16:creationId xmlns:a16="http://schemas.microsoft.com/office/drawing/2014/main" id="{29A2F383-53EC-4824-A0B3-04705A56E78D}"/>
              </a:ext>
            </a:extLst>
          </p:cNvPr>
          <p:cNvGrpSpPr/>
          <p:nvPr/>
        </p:nvGrpSpPr>
        <p:grpSpPr>
          <a:xfrm>
            <a:off x="4393809" y="1652673"/>
            <a:ext cx="5465739" cy="979785"/>
            <a:chOff x="4393810" y="2049185"/>
            <a:chExt cx="3404380" cy="979785"/>
          </a:xfrm>
        </p:grpSpPr>
        <p:pic>
          <p:nvPicPr>
            <p:cNvPr id="50" name="Immagine 49" descr="Ombreggiatura">
              <a:extLst>
                <a:ext uri="{FF2B5EF4-FFF2-40B4-BE49-F238E27FC236}">
                  <a16:creationId xmlns:a16="http://schemas.microsoft.com/office/drawing/2014/main" id="{C9A96126-37B9-46C5-9BEE-FADC226B76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67" t="62187" r="9778" b="8282"/>
            <a:stretch/>
          </p:blipFill>
          <p:spPr>
            <a:xfrm>
              <a:off x="4393810" y="2327786"/>
              <a:ext cx="3404380" cy="701184"/>
            </a:xfrm>
            <a:prstGeom prst="rect">
              <a:avLst/>
            </a:prstGeom>
          </p:spPr>
        </p:pic>
        <p:sp>
          <p:nvSpPr>
            <p:cNvPr id="22" name="Rettangolo 21">
              <a:hlinkClick r:id="rId4" action="ppaction://hlinksldjump"/>
              <a:extLst>
                <a:ext uri="{FF2B5EF4-FFF2-40B4-BE49-F238E27FC236}">
                  <a16:creationId xmlns:a16="http://schemas.microsoft.com/office/drawing/2014/main" id="{8D5B09E2-B849-4614-9B74-163F5FF1F387}"/>
                </a:ext>
              </a:extLst>
            </p:cNvPr>
            <p:cNvSpPr/>
            <p:nvPr/>
          </p:nvSpPr>
          <p:spPr>
            <a:xfrm>
              <a:off x="4656000" y="2049185"/>
              <a:ext cx="2880000" cy="68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dkEdge"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720000" tIns="5080" rIns="5080" bIns="5080" numCol="1" spcCol="1270" rtlCol="0" anchor="ctr" anchorCtr="0">
              <a:noAutofit/>
            </a:bodyPr>
            <a:lstStyle/>
            <a:p>
              <a:pPr marL="0" lvl="0" indent="0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000" dirty="0">
                  <a:solidFill>
                    <a:schemeClr val="bg1"/>
                  </a:solidFill>
                </a:rPr>
                <a:t>CONSEIL D’AMMINISTRATION ITALIE – </a:t>
              </a:r>
              <a:r>
                <a:rPr lang="it-IT" sz="1000" dirty="0">
                  <a:solidFill>
                    <a:schemeClr val="bg1"/>
                  </a:solidFill>
                  <a:hlinkClick r:id="rId4" action="ppaction://hlinksldjump"/>
                </a:rPr>
                <a:t>PRESIDENT</a:t>
              </a:r>
              <a:r>
                <a:rPr lang="it-IT" sz="1000" dirty="0">
                  <a:solidFill>
                    <a:schemeClr val="bg1"/>
                  </a:solidFill>
                </a:rPr>
                <a:t> – VICE PRESIDENTS</a:t>
              </a:r>
              <a:endParaRPr lang="it-IT" sz="900" kern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09" name="Connettore diritto 108" descr="Linee gerarchia">
            <a:extLst>
              <a:ext uri="{FF2B5EF4-FFF2-40B4-BE49-F238E27FC236}">
                <a16:creationId xmlns:a16="http://schemas.microsoft.com/office/drawing/2014/main" id="{2BC65502-671D-4CF6-90D6-96E15B4593B0}"/>
              </a:ext>
            </a:extLst>
          </p:cNvPr>
          <p:cNvCxnSpPr>
            <a:cxnSpLocks/>
          </p:cNvCxnSpPr>
          <p:nvPr/>
        </p:nvCxnSpPr>
        <p:spPr>
          <a:xfrm>
            <a:off x="7030800" y="3740179"/>
            <a:ext cx="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35AA3467-D772-4670-ABA6-74B9D93350CD}"/>
              </a:ext>
            </a:extLst>
          </p:cNvPr>
          <p:cNvCxnSpPr>
            <a:cxnSpLocks/>
          </p:cNvCxnSpPr>
          <p:nvPr/>
        </p:nvCxnSpPr>
        <p:spPr>
          <a:xfrm>
            <a:off x="6139826" y="2336673"/>
            <a:ext cx="0" cy="2297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diritto 113">
            <a:extLst>
              <a:ext uri="{FF2B5EF4-FFF2-40B4-BE49-F238E27FC236}">
                <a16:creationId xmlns:a16="http://schemas.microsoft.com/office/drawing/2014/main" id="{01C6AA87-771A-476C-B011-63740EB66545}"/>
              </a:ext>
            </a:extLst>
          </p:cNvPr>
          <p:cNvCxnSpPr>
            <a:cxnSpLocks/>
          </p:cNvCxnSpPr>
          <p:nvPr/>
        </p:nvCxnSpPr>
        <p:spPr>
          <a:xfrm>
            <a:off x="940904" y="4624685"/>
            <a:ext cx="10242377" cy="33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C338C2CE-5141-4C8F-B51D-B46D698A0C64}"/>
              </a:ext>
            </a:extLst>
          </p:cNvPr>
          <p:cNvCxnSpPr>
            <a:cxnSpLocks/>
          </p:cNvCxnSpPr>
          <p:nvPr/>
        </p:nvCxnSpPr>
        <p:spPr>
          <a:xfrm>
            <a:off x="940904" y="4624685"/>
            <a:ext cx="0" cy="775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ttore diritto 124">
            <a:extLst>
              <a:ext uri="{FF2B5EF4-FFF2-40B4-BE49-F238E27FC236}">
                <a16:creationId xmlns:a16="http://schemas.microsoft.com/office/drawing/2014/main" id="{254F201A-0FB3-401B-B849-55C11BEE5DC8}"/>
              </a:ext>
            </a:extLst>
          </p:cNvPr>
          <p:cNvCxnSpPr>
            <a:cxnSpLocks/>
          </p:cNvCxnSpPr>
          <p:nvPr/>
        </p:nvCxnSpPr>
        <p:spPr>
          <a:xfrm>
            <a:off x="2672258" y="4624685"/>
            <a:ext cx="0" cy="709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ttore diritto 151">
            <a:extLst>
              <a:ext uri="{FF2B5EF4-FFF2-40B4-BE49-F238E27FC236}">
                <a16:creationId xmlns:a16="http://schemas.microsoft.com/office/drawing/2014/main" id="{CAF7826A-DA50-4B9B-ABE2-2CF638C4792D}"/>
              </a:ext>
            </a:extLst>
          </p:cNvPr>
          <p:cNvCxnSpPr>
            <a:cxnSpLocks/>
          </p:cNvCxnSpPr>
          <p:nvPr/>
        </p:nvCxnSpPr>
        <p:spPr>
          <a:xfrm>
            <a:off x="7057203" y="4633864"/>
            <a:ext cx="0" cy="809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ttore diritto 159">
            <a:extLst>
              <a:ext uri="{FF2B5EF4-FFF2-40B4-BE49-F238E27FC236}">
                <a16:creationId xmlns:a16="http://schemas.microsoft.com/office/drawing/2014/main" id="{7E7A7296-255E-4A6D-9DB4-71300D298FB7}"/>
              </a:ext>
            </a:extLst>
          </p:cNvPr>
          <p:cNvCxnSpPr>
            <a:cxnSpLocks/>
          </p:cNvCxnSpPr>
          <p:nvPr/>
        </p:nvCxnSpPr>
        <p:spPr>
          <a:xfrm>
            <a:off x="4888014" y="4675946"/>
            <a:ext cx="13437" cy="708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ttore diritto 178">
            <a:extLst>
              <a:ext uri="{FF2B5EF4-FFF2-40B4-BE49-F238E27FC236}">
                <a16:creationId xmlns:a16="http://schemas.microsoft.com/office/drawing/2014/main" id="{85C6A227-7BB6-401D-875E-74D23EB9D4A8}"/>
              </a:ext>
            </a:extLst>
          </p:cNvPr>
          <p:cNvCxnSpPr>
            <a:cxnSpLocks/>
          </p:cNvCxnSpPr>
          <p:nvPr/>
        </p:nvCxnSpPr>
        <p:spPr>
          <a:xfrm>
            <a:off x="9141093" y="4633864"/>
            <a:ext cx="0" cy="708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Rettangolo 201">
            <a:extLst>
              <a:ext uri="{FF2B5EF4-FFF2-40B4-BE49-F238E27FC236}">
                <a16:creationId xmlns:a16="http://schemas.microsoft.com/office/drawing/2014/main" id="{E8EC8414-2B55-48EA-B83B-05025A0C4CB7}"/>
              </a:ext>
            </a:extLst>
          </p:cNvPr>
          <p:cNvSpPr/>
          <p:nvPr/>
        </p:nvSpPr>
        <p:spPr>
          <a:xfrm>
            <a:off x="4505748" y="2615275"/>
            <a:ext cx="2887274" cy="14210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0" tIns="5080" rIns="5080" bIns="5080" numCol="1" spcCol="1270" rtlCol="0" anchor="ctr" anchorCtr="0">
            <a:noAutofit/>
          </a:bodyPr>
          <a:lstStyle/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1000" dirty="0">
              <a:solidFill>
                <a:schemeClr val="tx1"/>
              </a:solidFill>
            </a:endParaRP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1000" dirty="0">
              <a:solidFill>
                <a:schemeClr val="tx1"/>
              </a:solidFill>
            </a:endParaRP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200" dirty="0">
                <a:solidFill>
                  <a:schemeClr val="tx1"/>
                </a:solidFill>
              </a:rPr>
              <a:t>AMEGNRAN KODJO DZIFA</a:t>
            </a: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200" b="1" dirty="0">
                <a:solidFill>
                  <a:schemeClr val="tx1"/>
                </a:solidFill>
              </a:rPr>
              <a:t>CHEF PAYS (ad interim)</a:t>
            </a: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200" b="1" dirty="0">
                <a:solidFill>
                  <a:schemeClr val="tx1"/>
                </a:solidFill>
              </a:rPr>
              <a:t>Coordination, Survelliance et Rapport de Projet</a:t>
            </a: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0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77BB196B-DD2B-4EA2-890E-965A048DB5AE}"/>
              </a:ext>
            </a:extLst>
          </p:cNvPr>
          <p:cNvCxnSpPr>
            <a:cxnSpLocks/>
          </p:cNvCxnSpPr>
          <p:nvPr/>
        </p:nvCxnSpPr>
        <p:spPr>
          <a:xfrm>
            <a:off x="11170029" y="4658137"/>
            <a:ext cx="0" cy="708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Immagine 78">
            <a:extLst>
              <a:ext uri="{FF2B5EF4-FFF2-40B4-BE49-F238E27FC236}">
                <a16:creationId xmlns:a16="http://schemas.microsoft.com/office/drawing/2014/main" id="{1FE2DC06-E8AA-404D-BF4F-C77647561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3397" y="731875"/>
            <a:ext cx="985206" cy="410800"/>
          </a:xfrm>
          <a:prstGeom prst="rect">
            <a:avLst/>
          </a:prstGeom>
        </p:spPr>
      </p:pic>
      <p:pic>
        <p:nvPicPr>
          <p:cNvPr id="83" name="Immagine 82" descr="Risultati immagini per bandiera italiana piccola">
            <a:extLst>
              <a:ext uri="{FF2B5EF4-FFF2-40B4-BE49-F238E27FC236}">
                <a16:creationId xmlns:a16="http://schemas.microsoft.com/office/drawing/2014/main" id="{FE687F6E-5158-403F-8889-B2A0E6FC655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56" y="1740717"/>
            <a:ext cx="694705" cy="46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55219F2-CBAC-4F8D-9286-9B1F967C48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5883" y="2764187"/>
            <a:ext cx="716567" cy="1123195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200C97A1-EADD-4D19-A222-C9AA4CFB8B19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299" y="26050"/>
            <a:ext cx="2430701" cy="113028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ttangolo 20">
            <a:extLst>
              <a:ext uri="{FF2B5EF4-FFF2-40B4-BE49-F238E27FC236}">
                <a16:creationId xmlns:a16="http://schemas.microsoft.com/office/drawing/2014/main" id="{0DFCA92F-7D25-482E-91A2-EB3C3A3B3109}"/>
              </a:ext>
            </a:extLst>
          </p:cNvPr>
          <p:cNvSpPr/>
          <p:nvPr/>
        </p:nvSpPr>
        <p:spPr>
          <a:xfrm>
            <a:off x="7798191" y="3530014"/>
            <a:ext cx="2061358" cy="778281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20000" tIns="5080" rIns="5080" bIns="5080" numCol="1" spcCol="1270" rtlCol="0" anchor="ctr" anchorCtr="0">
            <a:noAutofit/>
          </a:bodyPr>
          <a:lstStyle/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200" dirty="0">
                <a:solidFill>
                  <a:schemeClr val="tx1"/>
                </a:solidFill>
              </a:rPr>
              <a:t>THIERRY BELLEMA</a:t>
            </a:r>
            <a:br>
              <a:rPr lang="it-IT" sz="1200" dirty="0">
                <a:solidFill>
                  <a:schemeClr val="tx1"/>
                </a:solidFill>
              </a:rPr>
            </a:br>
            <a:r>
              <a:rPr lang="it-IT" sz="1200" b="1" dirty="0">
                <a:solidFill>
                  <a:schemeClr val="tx1"/>
                </a:solidFill>
              </a:rPr>
              <a:t>Administration Logistique</a:t>
            </a: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900" dirty="0">
              <a:solidFill>
                <a:schemeClr val="tx1"/>
              </a:solidFill>
            </a:endParaRP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B9BA3672-D3C5-421E-9643-90DBF44F68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8580" y="3668826"/>
            <a:ext cx="600357" cy="250330"/>
          </a:xfrm>
          <a:prstGeom prst="rect">
            <a:avLst/>
          </a:prstGeom>
        </p:spPr>
      </p:pic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EE0C6904-2865-4A59-9C4B-2D1160CBFFAE}"/>
              </a:ext>
            </a:extLst>
          </p:cNvPr>
          <p:cNvCxnSpPr>
            <a:cxnSpLocks/>
          </p:cNvCxnSpPr>
          <p:nvPr/>
        </p:nvCxnSpPr>
        <p:spPr>
          <a:xfrm>
            <a:off x="6139826" y="4233880"/>
            <a:ext cx="1658364" cy="4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tangolo 33">
            <a:extLst>
              <a:ext uri="{FF2B5EF4-FFF2-40B4-BE49-F238E27FC236}">
                <a16:creationId xmlns:a16="http://schemas.microsoft.com/office/drawing/2014/main" id="{9C3B2D9B-4124-4FE5-B609-0FCDD4C13388}"/>
              </a:ext>
            </a:extLst>
          </p:cNvPr>
          <p:cNvSpPr/>
          <p:nvPr/>
        </p:nvSpPr>
        <p:spPr>
          <a:xfrm>
            <a:off x="2197097" y="5200919"/>
            <a:ext cx="1585832" cy="124447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4000" tIns="5080" rIns="5080" bIns="5080" numCol="1" spcCol="1270" rtlCol="0" anchor="ctr" anchorCtr="0">
            <a:noAutofit/>
          </a:bodyPr>
          <a:lstStyle/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900" b="1" dirty="0">
              <a:solidFill>
                <a:schemeClr val="tx1"/>
              </a:solidFill>
            </a:endParaRP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900" b="1" dirty="0">
              <a:solidFill>
                <a:schemeClr val="tx1"/>
              </a:solidFill>
            </a:endParaRP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900" b="1" dirty="0">
              <a:solidFill>
                <a:schemeClr val="tx1"/>
              </a:solidFill>
            </a:endParaRP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900" b="1" dirty="0">
              <a:solidFill>
                <a:schemeClr val="tx1"/>
              </a:solidFill>
            </a:endParaRP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050" b="1" dirty="0">
                <a:solidFill>
                  <a:schemeClr val="tx1"/>
                </a:solidFill>
              </a:rPr>
              <a:t>PROJET SANITAIRE</a:t>
            </a: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b="1" dirty="0">
                <a:solidFill>
                  <a:srgbClr val="FF0000"/>
                </a:solidFill>
              </a:rPr>
              <a:t>FEDERICA FAROLFI</a:t>
            </a: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b="1" dirty="0">
                <a:solidFill>
                  <a:srgbClr val="FF0000"/>
                </a:solidFill>
              </a:rPr>
              <a:t>Daniel Sankagui Noe </a:t>
            </a: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b="1" dirty="0">
                <a:solidFill>
                  <a:srgbClr val="FF0000"/>
                </a:solidFill>
              </a:rPr>
              <a:t>Bogning Olivier (CHEF DU PROJET AICS)</a:t>
            </a: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900" b="1" dirty="0">
              <a:solidFill>
                <a:srgbClr val="FF0000"/>
              </a:solidFill>
            </a:endParaRP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900" b="1" dirty="0">
              <a:solidFill>
                <a:srgbClr val="FF0000"/>
              </a:solidFill>
            </a:endParaRP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900" b="1" dirty="0">
              <a:solidFill>
                <a:srgbClr val="FF0000"/>
              </a:solidFill>
            </a:endParaRP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900" b="1" dirty="0">
              <a:solidFill>
                <a:srgbClr val="FF0000"/>
              </a:solidFill>
            </a:endParaRPr>
          </a:p>
        </p:txBody>
      </p: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EC6EBB15-42D1-4961-8EEC-E3C47BF38833}"/>
              </a:ext>
            </a:extLst>
          </p:cNvPr>
          <p:cNvCxnSpPr>
            <a:cxnSpLocks/>
          </p:cNvCxnSpPr>
          <p:nvPr/>
        </p:nvCxnSpPr>
        <p:spPr>
          <a:xfrm>
            <a:off x="8725994" y="2336673"/>
            <a:ext cx="0" cy="11933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tangolo 36">
            <a:extLst>
              <a:ext uri="{FF2B5EF4-FFF2-40B4-BE49-F238E27FC236}">
                <a16:creationId xmlns:a16="http://schemas.microsoft.com/office/drawing/2014/main" id="{6E3F561E-7C1B-443C-9523-9ED7F90C0378}"/>
              </a:ext>
            </a:extLst>
          </p:cNvPr>
          <p:cNvSpPr/>
          <p:nvPr/>
        </p:nvSpPr>
        <p:spPr>
          <a:xfrm>
            <a:off x="264853" y="5213074"/>
            <a:ext cx="1585832" cy="121726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4000" tIns="5080" rIns="5080" bIns="5080" numCol="1" spcCol="1270" rtlCol="0" anchor="ctr" anchorCtr="0">
            <a:noAutofit/>
          </a:bodyPr>
          <a:lstStyle/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1050" b="1" dirty="0">
              <a:solidFill>
                <a:schemeClr val="tx1"/>
              </a:solidFill>
            </a:endParaRP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b="1" dirty="0">
                <a:solidFill>
                  <a:schemeClr val="tx1"/>
                </a:solidFill>
              </a:rPr>
              <a:t>COOPERATION</a:t>
            </a: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b="1" dirty="0">
                <a:solidFill>
                  <a:srgbClr val="FF0000"/>
                </a:solidFill>
              </a:rPr>
              <a:t>Amegnran Kodjo DZIFA</a:t>
            </a: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900" b="1" dirty="0">
              <a:solidFill>
                <a:srgbClr val="FF0000"/>
              </a:solidFill>
            </a:endParaRP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900" b="1" dirty="0">
              <a:solidFill>
                <a:srgbClr val="FF0000"/>
              </a:solidFill>
            </a:endParaRP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900" b="1" dirty="0">
              <a:solidFill>
                <a:srgbClr val="FF0000"/>
              </a:solidFill>
            </a:endParaRP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900" b="1" dirty="0">
              <a:solidFill>
                <a:srgbClr val="FF0000"/>
              </a:solidFill>
            </a:endParaRP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900" b="1" dirty="0">
              <a:solidFill>
                <a:srgbClr val="FF0000"/>
              </a:solidFill>
            </a:endParaRP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586637B1-006F-4353-B989-9763A53F8A2A}"/>
              </a:ext>
            </a:extLst>
          </p:cNvPr>
          <p:cNvSpPr/>
          <p:nvPr/>
        </p:nvSpPr>
        <p:spPr>
          <a:xfrm>
            <a:off x="4270348" y="5188763"/>
            <a:ext cx="1585832" cy="124157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4000" tIns="5080" rIns="5080" bIns="5080" numCol="1" spcCol="1270" rtlCol="0" anchor="ctr" anchorCtr="0">
            <a:noAutofit/>
          </a:bodyPr>
          <a:lstStyle/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050" b="1" dirty="0">
                <a:solidFill>
                  <a:schemeClr val="tx1"/>
                </a:solidFill>
              </a:rPr>
              <a:t>SUIVI GESTION</a:t>
            </a: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050" b="1" dirty="0">
                <a:solidFill>
                  <a:srgbClr val="FF0000"/>
                </a:solidFill>
              </a:rPr>
              <a:t>Daniel Sankagui Noe</a:t>
            </a: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900" b="1" dirty="0">
              <a:solidFill>
                <a:srgbClr val="FF0000"/>
              </a:solidFill>
            </a:endParaRP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900" b="1" dirty="0">
              <a:solidFill>
                <a:srgbClr val="FF0000"/>
              </a:solidFill>
            </a:endParaRP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900" b="1" dirty="0">
              <a:solidFill>
                <a:srgbClr val="FF0000"/>
              </a:solidFill>
            </a:endParaRP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900" b="1" dirty="0">
              <a:solidFill>
                <a:srgbClr val="FF0000"/>
              </a:solidFill>
            </a:endParaRP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900" b="1" dirty="0">
              <a:solidFill>
                <a:srgbClr val="FF0000"/>
              </a:solidFill>
            </a:endParaRP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FBE3B41D-6C8E-46F5-BDEB-CE8C36E48014}"/>
              </a:ext>
            </a:extLst>
          </p:cNvPr>
          <p:cNvSpPr/>
          <p:nvPr/>
        </p:nvSpPr>
        <p:spPr>
          <a:xfrm>
            <a:off x="6293731" y="5193710"/>
            <a:ext cx="1585832" cy="124157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4000" tIns="5080" rIns="5080" bIns="5080" numCol="1" spcCol="1270" rtlCol="0" anchor="ctr" anchorCtr="0">
            <a:noAutofit/>
          </a:bodyPr>
          <a:lstStyle/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900" b="1" dirty="0">
              <a:solidFill>
                <a:schemeClr val="tx1"/>
              </a:solidFill>
            </a:endParaRP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1100" b="1" dirty="0">
              <a:solidFill>
                <a:schemeClr val="tx1"/>
              </a:solidFill>
            </a:endParaRP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b="1" dirty="0">
                <a:solidFill>
                  <a:schemeClr val="tx1"/>
                </a:solidFill>
              </a:rPr>
              <a:t>Agricolture/</a:t>
            </a:r>
            <a:r>
              <a:rPr lang="it-IT" sz="1100" b="1" dirty="0" err="1">
                <a:solidFill>
                  <a:schemeClr val="tx1"/>
                </a:solidFill>
              </a:rPr>
              <a:t>Elevage</a:t>
            </a:r>
            <a:r>
              <a:rPr lang="it-IT" sz="1100" b="1" dirty="0">
                <a:solidFill>
                  <a:schemeClr val="tx1"/>
                </a:solidFill>
              </a:rPr>
              <a:t>/ Securite Alimentare</a:t>
            </a: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b="1" dirty="0">
                <a:solidFill>
                  <a:srgbClr val="FF0000"/>
                </a:solidFill>
              </a:rPr>
              <a:t>Amegnran Kodjo DZIFA</a:t>
            </a: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900" b="1" dirty="0">
              <a:solidFill>
                <a:srgbClr val="FF0000"/>
              </a:solidFill>
            </a:endParaRP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900" b="1" dirty="0">
              <a:solidFill>
                <a:srgbClr val="FF0000"/>
              </a:solidFill>
            </a:endParaRP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900" b="1" dirty="0">
              <a:solidFill>
                <a:srgbClr val="FF0000"/>
              </a:solidFill>
            </a:endParaRP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900" b="1" dirty="0">
              <a:solidFill>
                <a:srgbClr val="FF0000"/>
              </a:solidFill>
            </a:endParaRP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900" b="1" dirty="0">
              <a:solidFill>
                <a:srgbClr val="FF0000"/>
              </a:solidFill>
            </a:endParaRP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E9D32ABB-4DC6-4D53-867B-30349AEDFCCA}"/>
              </a:ext>
            </a:extLst>
          </p:cNvPr>
          <p:cNvSpPr/>
          <p:nvPr/>
        </p:nvSpPr>
        <p:spPr>
          <a:xfrm>
            <a:off x="8366982" y="5181029"/>
            <a:ext cx="1585832" cy="124157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4000" tIns="5080" rIns="5080" bIns="5080" numCol="1" spcCol="1270" rtlCol="0" anchor="ctr" anchorCtr="0">
            <a:noAutofit/>
          </a:bodyPr>
          <a:lstStyle/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1050" b="1" dirty="0">
              <a:solidFill>
                <a:schemeClr val="tx1"/>
              </a:solidFill>
            </a:endParaRP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1100" b="1" dirty="0">
              <a:solidFill>
                <a:schemeClr val="tx1"/>
              </a:solidFill>
            </a:endParaRP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b="1" dirty="0">
                <a:solidFill>
                  <a:schemeClr val="tx1"/>
                </a:solidFill>
              </a:rPr>
              <a:t>RAPPORTI ISTITUZIONALI</a:t>
            </a: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b="1" dirty="0">
                <a:solidFill>
                  <a:srgbClr val="FF0000"/>
                </a:solidFill>
              </a:rPr>
              <a:t>Amegnran Kodjo DZIFA</a:t>
            </a: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900" b="1" dirty="0">
              <a:solidFill>
                <a:srgbClr val="FF0000"/>
              </a:solidFill>
            </a:endParaRP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900" b="1" dirty="0">
              <a:solidFill>
                <a:srgbClr val="FF0000"/>
              </a:solidFill>
            </a:endParaRP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900" b="1" dirty="0">
              <a:solidFill>
                <a:srgbClr val="FF0000"/>
              </a:solidFill>
            </a:endParaRP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900" b="1" dirty="0">
              <a:solidFill>
                <a:srgbClr val="FF0000"/>
              </a:solidFill>
            </a:endParaRP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900" b="1" dirty="0">
              <a:solidFill>
                <a:srgbClr val="FF0000"/>
              </a:solidFill>
            </a:endParaRP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9FC7AAD2-1D12-4353-95DF-04E04D0E6DEF}"/>
              </a:ext>
            </a:extLst>
          </p:cNvPr>
          <p:cNvSpPr/>
          <p:nvPr/>
        </p:nvSpPr>
        <p:spPr>
          <a:xfrm>
            <a:off x="10390365" y="5181028"/>
            <a:ext cx="1585832" cy="124157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hemeClr val="dk2">
              <a:hueOff val="0"/>
              <a:satOff val="0"/>
              <a:lumOff val="0"/>
              <a:alphaOff val="0"/>
            </a:schemeClr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4000" tIns="5080" rIns="5080" bIns="5080" numCol="1" spcCol="1270" rtlCol="0" anchor="ctr" anchorCtr="0">
            <a:noAutofit/>
          </a:bodyPr>
          <a:lstStyle/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900" b="1" dirty="0">
              <a:solidFill>
                <a:schemeClr val="tx1"/>
              </a:solidFill>
            </a:endParaRP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900" b="1" dirty="0">
              <a:solidFill>
                <a:schemeClr val="tx1"/>
              </a:solidFill>
            </a:endParaRP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900" b="1" dirty="0">
              <a:solidFill>
                <a:schemeClr val="tx1"/>
              </a:solidFill>
            </a:endParaRP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1050" b="1" dirty="0">
              <a:solidFill>
                <a:schemeClr val="tx1"/>
              </a:solidFill>
            </a:endParaRP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050" b="1" dirty="0">
                <a:solidFill>
                  <a:schemeClr val="tx1"/>
                </a:solidFill>
              </a:rPr>
              <a:t>EDUCATION/ECOLE</a:t>
            </a: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050" b="1" dirty="0">
                <a:solidFill>
                  <a:srgbClr val="FF0000"/>
                </a:solidFill>
              </a:rPr>
              <a:t>Marie </a:t>
            </a:r>
            <a:r>
              <a:rPr lang="it-IT" sz="1050" b="1" dirty="0" err="1">
                <a:solidFill>
                  <a:srgbClr val="FF0000"/>
                </a:solidFill>
              </a:rPr>
              <a:t>Angie</a:t>
            </a:r>
            <a:r>
              <a:rPr lang="it-IT" sz="1050" b="1" dirty="0">
                <a:solidFill>
                  <a:srgbClr val="FF0000"/>
                </a:solidFill>
              </a:rPr>
              <a:t> </a:t>
            </a:r>
            <a:r>
              <a:rPr lang="it-IT" sz="1050" b="1" dirty="0" err="1">
                <a:solidFill>
                  <a:srgbClr val="FF0000"/>
                </a:solidFill>
              </a:rPr>
              <a:t>Arisoa</a:t>
            </a:r>
            <a:endParaRPr lang="it-IT" sz="1050" b="1" dirty="0">
              <a:solidFill>
                <a:srgbClr val="FF0000"/>
              </a:solidFill>
            </a:endParaRP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050" b="1" dirty="0">
                <a:solidFill>
                  <a:srgbClr val="FF0000"/>
                </a:solidFill>
              </a:rPr>
              <a:t>(DIRECTRICE)</a:t>
            </a: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050" b="1" dirty="0">
                <a:solidFill>
                  <a:srgbClr val="FF0000"/>
                </a:solidFill>
              </a:rPr>
              <a:t>Justine</a:t>
            </a: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050" b="1" dirty="0">
                <a:solidFill>
                  <a:srgbClr val="FF0000"/>
                </a:solidFill>
              </a:rPr>
              <a:t>(</a:t>
            </a:r>
            <a:r>
              <a:rPr lang="it-IT" sz="1050" b="1" dirty="0" err="1">
                <a:solidFill>
                  <a:srgbClr val="FF0000"/>
                </a:solidFill>
              </a:rPr>
              <a:t>Formation</a:t>
            </a:r>
            <a:r>
              <a:rPr lang="it-IT" sz="1050" b="1" dirty="0">
                <a:solidFill>
                  <a:srgbClr val="FF0000"/>
                </a:solidFill>
              </a:rPr>
              <a:t> JP II)</a:t>
            </a: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900" b="1" dirty="0">
              <a:solidFill>
                <a:srgbClr val="FF0000"/>
              </a:solidFill>
            </a:endParaRP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900" b="1" dirty="0">
              <a:solidFill>
                <a:srgbClr val="FF0000"/>
              </a:solidFill>
            </a:endParaRP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900" b="1" dirty="0">
              <a:solidFill>
                <a:srgbClr val="FF0000"/>
              </a:solidFill>
            </a:endParaRP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900" b="1" dirty="0">
              <a:solidFill>
                <a:srgbClr val="FF0000"/>
              </a:solidFill>
            </a:endParaRPr>
          </a:p>
          <a:p>
            <a:pPr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8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A5CFD7-BEC6-41DF-B858-087F54B07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TABLEAU DE FONCTIONS GESTIONELLE  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43C13BBA-626A-4813-BE91-AE63CC12E1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330824"/>
              </p:ext>
            </p:extLst>
          </p:nvPr>
        </p:nvGraphicFramePr>
        <p:xfrm>
          <a:off x="1716430" y="1853754"/>
          <a:ext cx="10091257" cy="4507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356C1345-9D83-42C7-B013-75E9DB8D1B0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299" y="26050"/>
            <a:ext cx="2430701" cy="1130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5943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ABE7F8-FDBE-4CFB-824C-F969A75A7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CLUSTER 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211C6FBD-4239-4AAC-B484-4AB9071DDE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786735"/>
              </p:ext>
            </p:extLst>
          </p:nvPr>
        </p:nvGraphicFramePr>
        <p:xfrm>
          <a:off x="437323" y="1510748"/>
          <a:ext cx="11555894" cy="5250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BD85A1DD-6B1D-461A-96E3-D1C9657F6192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281" y="96814"/>
            <a:ext cx="2430701" cy="1130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819483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104537_TF00283905" id="{E6F0F04E-34E1-4733-8098-E6A33F256002}" vid="{98233241-6BC8-4FBE-949E-4D409917427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FEDED8-E35B-4671-A59B-7E6AE2473AA8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7690AD-AD19-4D7A-B992-05866A213C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79192A-373B-43BC-B149-9B7B3B70DE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Organigramma minimale</Template>
  <TotalTime>414</TotalTime>
  <Words>408</Words>
  <Application>Microsoft Office PowerPoint</Application>
  <PresentationFormat>Widescreen</PresentationFormat>
  <Paragraphs>174</Paragraphs>
  <Slides>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Gill Sans MT</vt:lpstr>
      <vt:lpstr>Galleria</vt:lpstr>
      <vt:lpstr>Amici per il centrafrica ODV  Organigramma  </vt:lpstr>
      <vt:lpstr>Amici per il centrafrica ODV  Organigramma  </vt:lpstr>
      <vt:lpstr>TABLEAU DE FONCTIONS GESTIONELLE  </vt:lpstr>
      <vt:lpstr>CLUSTER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Organigramma</dc:title>
  <dc:creator>stefano.sa</dc:creator>
  <cp:lastModifiedBy>Stefano Robbioni</cp:lastModifiedBy>
  <cp:revision>71</cp:revision>
  <dcterms:created xsi:type="dcterms:W3CDTF">2021-02-02T11:27:55Z</dcterms:created>
  <dcterms:modified xsi:type="dcterms:W3CDTF">2021-09-29T12:40:09Z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