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94568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29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94795" autoAdjust="0"/>
  </p:normalViewPr>
  <p:slideViewPr>
    <p:cSldViewPr snapToGrid="0" snapToObjects="1">
      <p:cViewPr varScale="1">
        <p:scale>
          <a:sx n="120" d="100"/>
          <a:sy n="120" d="100"/>
        </p:scale>
        <p:origin x="2088" y="192"/>
      </p:cViewPr>
      <p:guideLst>
        <p:guide orient="horz" pos="2155"/>
        <p:guide pos="29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0CD1EC-9F26-8847-9612-A82D96E435CB}" type="doc">
      <dgm:prSet loTypeId="urn:microsoft.com/office/officeart/2005/8/layout/hierarchy3" loCatId="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it-IT"/>
        </a:p>
      </dgm:t>
    </dgm:pt>
    <dgm:pt modelId="{59611577-7C4E-D340-952F-3E82D6094AE6}">
      <dgm:prSet phldrT="[Testo]"/>
      <dgm:spPr/>
      <dgm:t>
        <a:bodyPr/>
        <a:lstStyle/>
        <a:p>
          <a:r>
            <a:rPr lang="it-IT" dirty="0"/>
            <a:t>Presidenza</a:t>
          </a:r>
        </a:p>
      </dgm:t>
    </dgm:pt>
    <dgm:pt modelId="{ACD4424E-10F4-BB4C-8FD8-667EB7D53588}" type="parTrans" cxnId="{B424B082-0EB9-8249-9A93-AD942A30BE5C}">
      <dgm:prSet/>
      <dgm:spPr/>
      <dgm:t>
        <a:bodyPr/>
        <a:lstStyle/>
        <a:p>
          <a:endParaRPr lang="it-IT"/>
        </a:p>
      </dgm:t>
    </dgm:pt>
    <dgm:pt modelId="{D1AB5D05-89F7-3F4E-BB54-5E8EB4DF851D}" type="sibTrans" cxnId="{B424B082-0EB9-8249-9A93-AD942A30BE5C}">
      <dgm:prSet/>
      <dgm:spPr/>
      <dgm:t>
        <a:bodyPr/>
        <a:lstStyle/>
        <a:p>
          <a:endParaRPr lang="it-IT"/>
        </a:p>
      </dgm:t>
    </dgm:pt>
    <dgm:pt modelId="{58299F3E-6A7D-A648-9355-CB5DBCCB5388}">
      <dgm:prSet phldrT="[Testo]"/>
      <dgm:spPr/>
      <dgm:t>
        <a:bodyPr/>
        <a:lstStyle/>
        <a:p>
          <a:r>
            <a:rPr lang="it-IT" dirty="0">
              <a:solidFill>
                <a:schemeClr val="tx2"/>
              </a:solidFill>
            </a:rPr>
            <a:t>MARILIA BELLATERRA</a:t>
          </a:r>
        </a:p>
        <a:p>
          <a:r>
            <a:rPr lang="it-IT" dirty="0">
              <a:solidFill>
                <a:schemeClr val="tx2"/>
              </a:solidFill>
            </a:rPr>
            <a:t>Presidente</a:t>
          </a:r>
        </a:p>
      </dgm:t>
    </dgm:pt>
    <dgm:pt modelId="{C10A6A7A-7A8B-C540-AE55-F2384D87CC3E}" type="parTrans" cxnId="{747A4BCD-F5AC-884A-B094-7EB806D828C4}">
      <dgm:prSet/>
      <dgm:spPr/>
      <dgm:t>
        <a:bodyPr/>
        <a:lstStyle/>
        <a:p>
          <a:endParaRPr lang="it-IT"/>
        </a:p>
      </dgm:t>
    </dgm:pt>
    <dgm:pt modelId="{A7E09D4C-67AA-E24A-8B83-574C3EAA98E3}" type="sibTrans" cxnId="{747A4BCD-F5AC-884A-B094-7EB806D828C4}">
      <dgm:prSet/>
      <dgm:spPr/>
      <dgm:t>
        <a:bodyPr/>
        <a:lstStyle/>
        <a:p>
          <a:endParaRPr lang="it-IT"/>
        </a:p>
      </dgm:t>
    </dgm:pt>
    <dgm:pt modelId="{3E95B5C7-B088-CB43-8D13-A5278328C79A}">
      <dgm:prSet phldrT="[Testo]"/>
      <dgm:spPr/>
      <dgm:t>
        <a:bodyPr/>
        <a:lstStyle/>
        <a:p>
          <a:r>
            <a:rPr lang="it-IT" dirty="0">
              <a:solidFill>
                <a:schemeClr val="tx2"/>
              </a:solidFill>
            </a:rPr>
            <a:t>FEDERICO PETROZZI</a:t>
          </a:r>
        </a:p>
        <a:p>
          <a:r>
            <a:rPr lang="it-IT" dirty="0">
              <a:solidFill>
                <a:schemeClr val="tx2"/>
              </a:solidFill>
            </a:rPr>
            <a:t>Vicepresidente</a:t>
          </a:r>
        </a:p>
      </dgm:t>
    </dgm:pt>
    <dgm:pt modelId="{2227CDE1-E4AF-D94D-BA1D-FDA02C322E98}" type="parTrans" cxnId="{4862A776-650C-D743-BB71-1D3190A87446}">
      <dgm:prSet/>
      <dgm:spPr/>
      <dgm:t>
        <a:bodyPr/>
        <a:lstStyle/>
        <a:p>
          <a:endParaRPr lang="it-IT"/>
        </a:p>
      </dgm:t>
    </dgm:pt>
    <dgm:pt modelId="{290294EA-4D09-6A44-A20D-1D806D800C47}" type="sibTrans" cxnId="{4862A776-650C-D743-BB71-1D3190A87446}">
      <dgm:prSet/>
      <dgm:spPr/>
      <dgm:t>
        <a:bodyPr/>
        <a:lstStyle/>
        <a:p>
          <a:endParaRPr lang="it-IT"/>
        </a:p>
      </dgm:t>
    </dgm:pt>
    <dgm:pt modelId="{84D57071-64F7-2445-AAC7-FA773921055D}">
      <dgm:prSet phldrT="[Testo]"/>
      <dgm:spPr/>
      <dgm:t>
        <a:bodyPr/>
        <a:lstStyle/>
        <a:p>
          <a:r>
            <a:rPr lang="it-IT" dirty="0"/>
            <a:t>Consiglieri - Soci Fondatori</a:t>
          </a:r>
        </a:p>
      </dgm:t>
    </dgm:pt>
    <dgm:pt modelId="{C8E06280-F2F3-4042-9F7A-BC9D021164CC}" type="parTrans" cxnId="{15C317EE-A056-2246-A3AB-ADBE00840B2C}">
      <dgm:prSet/>
      <dgm:spPr/>
      <dgm:t>
        <a:bodyPr/>
        <a:lstStyle/>
        <a:p>
          <a:endParaRPr lang="it-IT"/>
        </a:p>
      </dgm:t>
    </dgm:pt>
    <dgm:pt modelId="{B6946FD4-0E01-D641-8390-510C15801805}" type="sibTrans" cxnId="{15C317EE-A056-2246-A3AB-ADBE00840B2C}">
      <dgm:prSet/>
      <dgm:spPr/>
      <dgm:t>
        <a:bodyPr/>
        <a:lstStyle/>
        <a:p>
          <a:endParaRPr lang="it-IT"/>
        </a:p>
      </dgm:t>
    </dgm:pt>
    <dgm:pt modelId="{D0085D5F-D30C-0747-B848-B3EB1FCAB7A1}">
      <dgm:prSet phldrT="[Testo]"/>
      <dgm:spPr/>
      <dgm:t>
        <a:bodyPr/>
        <a:lstStyle/>
        <a:p>
          <a:r>
            <a:rPr lang="it-IT" dirty="0">
              <a:solidFill>
                <a:schemeClr val="tx2"/>
              </a:solidFill>
            </a:rPr>
            <a:t>FRANCESCO CODISPOTI</a:t>
          </a:r>
        </a:p>
        <a:p>
          <a:r>
            <a:rPr lang="it-IT" dirty="0">
              <a:solidFill>
                <a:schemeClr val="tx2"/>
              </a:solidFill>
            </a:rPr>
            <a:t>Consigliere - Tesoriere</a:t>
          </a:r>
        </a:p>
      </dgm:t>
    </dgm:pt>
    <dgm:pt modelId="{C0C05A62-9F16-F644-B488-2AFD943EE8EA}" type="parTrans" cxnId="{6C011A58-B4EF-214A-9A5E-6AC1FBF73E14}">
      <dgm:prSet/>
      <dgm:spPr/>
      <dgm:t>
        <a:bodyPr/>
        <a:lstStyle/>
        <a:p>
          <a:endParaRPr lang="it-IT"/>
        </a:p>
      </dgm:t>
    </dgm:pt>
    <dgm:pt modelId="{16473660-9646-D947-876D-64BED713B16D}" type="sibTrans" cxnId="{6C011A58-B4EF-214A-9A5E-6AC1FBF73E14}">
      <dgm:prSet/>
      <dgm:spPr/>
      <dgm:t>
        <a:bodyPr/>
        <a:lstStyle/>
        <a:p>
          <a:endParaRPr lang="it-IT"/>
        </a:p>
      </dgm:t>
    </dgm:pt>
    <dgm:pt modelId="{1A25FB87-6C64-A842-85CA-91669FA09D81}">
      <dgm:prSet phldrT="[Testo]"/>
      <dgm:spPr/>
      <dgm:t>
        <a:bodyPr/>
        <a:lstStyle/>
        <a:p>
          <a:r>
            <a:rPr lang="it-IT" dirty="0">
              <a:solidFill>
                <a:schemeClr val="tx2"/>
              </a:solidFill>
            </a:rPr>
            <a:t>BRUNO CODISPOTI</a:t>
          </a:r>
        </a:p>
        <a:p>
          <a:r>
            <a:rPr lang="it-IT" dirty="0">
              <a:solidFill>
                <a:schemeClr val="tx2"/>
              </a:solidFill>
            </a:rPr>
            <a:t>Consigliere </a:t>
          </a:r>
        </a:p>
      </dgm:t>
    </dgm:pt>
    <dgm:pt modelId="{659A6933-AC88-4848-B4E6-033CFCEC3D1A}" type="parTrans" cxnId="{686D26AF-9329-8241-B3F9-6372A09E55CB}">
      <dgm:prSet/>
      <dgm:spPr/>
      <dgm:t>
        <a:bodyPr/>
        <a:lstStyle/>
        <a:p>
          <a:endParaRPr lang="it-IT"/>
        </a:p>
      </dgm:t>
    </dgm:pt>
    <dgm:pt modelId="{DAD3D549-B4A5-7E46-BE15-EE79415C7691}" type="sibTrans" cxnId="{686D26AF-9329-8241-B3F9-6372A09E55CB}">
      <dgm:prSet/>
      <dgm:spPr/>
      <dgm:t>
        <a:bodyPr/>
        <a:lstStyle/>
        <a:p>
          <a:endParaRPr lang="it-IT"/>
        </a:p>
      </dgm:t>
    </dgm:pt>
    <dgm:pt modelId="{71D60244-4BD1-F641-91BA-D1D830574600}">
      <dgm:prSet/>
      <dgm:spPr/>
      <dgm:t>
        <a:bodyPr/>
        <a:lstStyle/>
        <a:p>
          <a:r>
            <a:rPr lang="it-IT" dirty="0">
              <a:solidFill>
                <a:schemeClr val="tx2"/>
              </a:solidFill>
            </a:rPr>
            <a:t>GEDUN THARCHIN</a:t>
          </a:r>
        </a:p>
        <a:p>
          <a:r>
            <a:rPr lang="it-IT" dirty="0">
              <a:solidFill>
                <a:schemeClr val="tx2"/>
              </a:solidFill>
            </a:rPr>
            <a:t>Consigliere</a:t>
          </a:r>
        </a:p>
      </dgm:t>
    </dgm:pt>
    <dgm:pt modelId="{628AFFFF-4C1B-1449-82B7-AD76C3CFAD69}" type="parTrans" cxnId="{78C15E9C-6AFD-E246-9832-68A62B1DA552}">
      <dgm:prSet/>
      <dgm:spPr/>
      <dgm:t>
        <a:bodyPr/>
        <a:lstStyle/>
        <a:p>
          <a:endParaRPr lang="it-IT"/>
        </a:p>
      </dgm:t>
    </dgm:pt>
    <dgm:pt modelId="{EC0752B2-7966-5946-A99B-C8832F407D96}" type="sibTrans" cxnId="{78C15E9C-6AFD-E246-9832-68A62B1DA552}">
      <dgm:prSet/>
      <dgm:spPr/>
      <dgm:t>
        <a:bodyPr/>
        <a:lstStyle/>
        <a:p>
          <a:endParaRPr lang="it-IT"/>
        </a:p>
      </dgm:t>
    </dgm:pt>
    <dgm:pt modelId="{69E4FA77-D93F-D34A-A7EF-737463AE86BE}">
      <dgm:prSet/>
      <dgm:spPr/>
      <dgm:t>
        <a:bodyPr/>
        <a:lstStyle/>
        <a:p>
          <a:r>
            <a:rPr lang="it-IT" dirty="0">
              <a:solidFill>
                <a:schemeClr val="tx2"/>
              </a:solidFill>
            </a:rPr>
            <a:t>FIORELLA TOSCA</a:t>
          </a:r>
        </a:p>
        <a:p>
          <a:r>
            <a:rPr lang="it-IT" dirty="0">
              <a:solidFill>
                <a:schemeClr val="tx2"/>
              </a:solidFill>
            </a:rPr>
            <a:t>Consigliere</a:t>
          </a:r>
        </a:p>
      </dgm:t>
    </dgm:pt>
    <dgm:pt modelId="{652A4294-D319-9F41-A95A-C2C897831DC4}" type="parTrans" cxnId="{9F1531E4-0163-9D48-AD23-BBADB46BCDAC}">
      <dgm:prSet/>
      <dgm:spPr/>
      <dgm:t>
        <a:bodyPr/>
        <a:lstStyle/>
        <a:p>
          <a:endParaRPr lang="it-IT"/>
        </a:p>
      </dgm:t>
    </dgm:pt>
    <dgm:pt modelId="{A516B3FA-1CC8-594D-92E5-30E300940505}" type="sibTrans" cxnId="{9F1531E4-0163-9D48-AD23-BBADB46BCDAC}">
      <dgm:prSet/>
      <dgm:spPr/>
      <dgm:t>
        <a:bodyPr/>
        <a:lstStyle/>
        <a:p>
          <a:endParaRPr lang="it-IT"/>
        </a:p>
      </dgm:t>
    </dgm:pt>
    <dgm:pt modelId="{D1863661-4C18-CA49-BCB9-D08A20DDA306}">
      <dgm:prSet/>
      <dgm:spPr/>
      <dgm:t>
        <a:bodyPr/>
        <a:lstStyle/>
        <a:p>
          <a:r>
            <a:rPr lang="it-IT" dirty="0">
              <a:solidFill>
                <a:schemeClr val="tx2"/>
              </a:solidFill>
            </a:rPr>
            <a:t>EVELINA SISSY VIOLINI</a:t>
          </a:r>
        </a:p>
        <a:p>
          <a:r>
            <a:rPr lang="it-IT" dirty="0">
              <a:solidFill>
                <a:schemeClr val="tx2"/>
              </a:solidFill>
            </a:rPr>
            <a:t>Consigliere</a:t>
          </a:r>
        </a:p>
      </dgm:t>
    </dgm:pt>
    <dgm:pt modelId="{19F24045-121E-1B4E-B9CF-3AB17AA53BA6}" type="parTrans" cxnId="{42242920-7547-454E-BD8B-EE8E30F59E3C}">
      <dgm:prSet/>
      <dgm:spPr/>
      <dgm:t>
        <a:bodyPr/>
        <a:lstStyle/>
        <a:p>
          <a:endParaRPr lang="it-IT"/>
        </a:p>
      </dgm:t>
    </dgm:pt>
    <dgm:pt modelId="{B03699FA-26B1-144B-9697-1377247BB345}" type="sibTrans" cxnId="{42242920-7547-454E-BD8B-EE8E30F59E3C}">
      <dgm:prSet/>
      <dgm:spPr/>
      <dgm:t>
        <a:bodyPr/>
        <a:lstStyle/>
        <a:p>
          <a:endParaRPr lang="it-IT"/>
        </a:p>
      </dgm:t>
    </dgm:pt>
    <dgm:pt modelId="{73E9D9F9-F490-4745-97C2-A2262E669C00}" type="pres">
      <dgm:prSet presAssocID="{450CD1EC-9F26-8847-9612-A82D96E435C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A798570-6784-9543-B3D9-3C80AB0CA701}" type="pres">
      <dgm:prSet presAssocID="{59611577-7C4E-D340-952F-3E82D6094AE6}" presName="root" presStyleCnt="0"/>
      <dgm:spPr/>
    </dgm:pt>
    <dgm:pt modelId="{CEF1E778-79F9-424E-A366-BB57D3EF03A1}" type="pres">
      <dgm:prSet presAssocID="{59611577-7C4E-D340-952F-3E82D6094AE6}" presName="rootComposite" presStyleCnt="0"/>
      <dgm:spPr/>
    </dgm:pt>
    <dgm:pt modelId="{7C489035-E6E4-5240-BE90-EB580B7FB852}" type="pres">
      <dgm:prSet presAssocID="{59611577-7C4E-D340-952F-3E82D6094AE6}" presName="rootText" presStyleLbl="node1" presStyleIdx="0" presStyleCnt="2" custScaleX="252854" custLinFactNeighborX="-4820"/>
      <dgm:spPr/>
    </dgm:pt>
    <dgm:pt modelId="{18E7C0F7-ECE6-144B-B4A2-52E309CFF096}" type="pres">
      <dgm:prSet presAssocID="{59611577-7C4E-D340-952F-3E82D6094AE6}" presName="rootConnector" presStyleLbl="node1" presStyleIdx="0" presStyleCnt="2"/>
      <dgm:spPr/>
    </dgm:pt>
    <dgm:pt modelId="{4E4D83E9-3321-DF48-A8D2-35522D7AC59A}" type="pres">
      <dgm:prSet presAssocID="{59611577-7C4E-D340-952F-3E82D6094AE6}" presName="childShape" presStyleCnt="0"/>
      <dgm:spPr/>
    </dgm:pt>
    <dgm:pt modelId="{0AD0AABF-74A2-0149-9C5B-18DC86BE91CD}" type="pres">
      <dgm:prSet presAssocID="{C10A6A7A-7A8B-C540-AE55-F2384D87CC3E}" presName="Name13" presStyleLbl="parChTrans1D2" presStyleIdx="0" presStyleCnt="7"/>
      <dgm:spPr/>
    </dgm:pt>
    <dgm:pt modelId="{A4157F64-3881-E04B-8C50-18BD0F159129}" type="pres">
      <dgm:prSet presAssocID="{58299F3E-6A7D-A648-9355-CB5DBCCB5388}" presName="childText" presStyleLbl="bgAcc1" presStyleIdx="0" presStyleCnt="7" custScaleX="279174">
        <dgm:presLayoutVars>
          <dgm:bulletEnabled val="1"/>
        </dgm:presLayoutVars>
      </dgm:prSet>
      <dgm:spPr/>
    </dgm:pt>
    <dgm:pt modelId="{E350BBE6-836F-3F47-8C28-1EC102622043}" type="pres">
      <dgm:prSet presAssocID="{2227CDE1-E4AF-D94D-BA1D-FDA02C322E98}" presName="Name13" presStyleLbl="parChTrans1D2" presStyleIdx="1" presStyleCnt="7"/>
      <dgm:spPr/>
    </dgm:pt>
    <dgm:pt modelId="{C25528A2-1B3E-D149-A90B-82AA9E607AB7}" type="pres">
      <dgm:prSet presAssocID="{3E95B5C7-B088-CB43-8D13-A5278328C79A}" presName="childText" presStyleLbl="bgAcc1" presStyleIdx="1" presStyleCnt="7" custScaleX="279782">
        <dgm:presLayoutVars>
          <dgm:bulletEnabled val="1"/>
        </dgm:presLayoutVars>
      </dgm:prSet>
      <dgm:spPr/>
    </dgm:pt>
    <dgm:pt modelId="{1D222C33-5B49-CA40-A428-8F0E3BEEC85C}" type="pres">
      <dgm:prSet presAssocID="{84D57071-64F7-2445-AAC7-FA773921055D}" presName="root" presStyleCnt="0"/>
      <dgm:spPr/>
    </dgm:pt>
    <dgm:pt modelId="{F4EC9F75-85CC-0D49-B6D1-263C90377C42}" type="pres">
      <dgm:prSet presAssocID="{84D57071-64F7-2445-AAC7-FA773921055D}" presName="rootComposite" presStyleCnt="0"/>
      <dgm:spPr/>
    </dgm:pt>
    <dgm:pt modelId="{85428E57-F4FA-D34E-A62B-17B8027C1326}" type="pres">
      <dgm:prSet presAssocID="{84D57071-64F7-2445-AAC7-FA773921055D}" presName="rootText" presStyleLbl="node1" presStyleIdx="1" presStyleCnt="2" custScaleX="299764"/>
      <dgm:spPr/>
    </dgm:pt>
    <dgm:pt modelId="{061D3A36-5CCC-994D-969A-5110F77EE515}" type="pres">
      <dgm:prSet presAssocID="{84D57071-64F7-2445-AAC7-FA773921055D}" presName="rootConnector" presStyleLbl="node1" presStyleIdx="1" presStyleCnt="2"/>
      <dgm:spPr/>
    </dgm:pt>
    <dgm:pt modelId="{A4D5571D-04CC-D94B-B7B5-7DA85413F09C}" type="pres">
      <dgm:prSet presAssocID="{84D57071-64F7-2445-AAC7-FA773921055D}" presName="childShape" presStyleCnt="0"/>
      <dgm:spPr/>
    </dgm:pt>
    <dgm:pt modelId="{3ECCFBAB-1B7C-7A4B-82B1-DEE85A959F4F}" type="pres">
      <dgm:prSet presAssocID="{C0C05A62-9F16-F644-B488-2AFD943EE8EA}" presName="Name13" presStyleLbl="parChTrans1D2" presStyleIdx="2" presStyleCnt="7"/>
      <dgm:spPr/>
    </dgm:pt>
    <dgm:pt modelId="{806BC99E-6596-5F4B-9806-1299C6A533B1}" type="pres">
      <dgm:prSet presAssocID="{D0085D5F-D30C-0747-B848-B3EB1FCAB7A1}" presName="childText" presStyleLbl="bgAcc1" presStyleIdx="2" presStyleCnt="7" custScaleX="278728">
        <dgm:presLayoutVars>
          <dgm:bulletEnabled val="1"/>
        </dgm:presLayoutVars>
      </dgm:prSet>
      <dgm:spPr/>
    </dgm:pt>
    <dgm:pt modelId="{32B88D92-49F3-384D-9706-511C57230738}" type="pres">
      <dgm:prSet presAssocID="{659A6933-AC88-4848-B4E6-033CFCEC3D1A}" presName="Name13" presStyleLbl="parChTrans1D2" presStyleIdx="3" presStyleCnt="7"/>
      <dgm:spPr/>
    </dgm:pt>
    <dgm:pt modelId="{79631CFE-0347-3948-91ED-B0B621606468}" type="pres">
      <dgm:prSet presAssocID="{1A25FB87-6C64-A842-85CA-91669FA09D81}" presName="childText" presStyleLbl="bgAcc1" presStyleIdx="3" presStyleCnt="7" custScaleX="274913">
        <dgm:presLayoutVars>
          <dgm:bulletEnabled val="1"/>
        </dgm:presLayoutVars>
      </dgm:prSet>
      <dgm:spPr/>
    </dgm:pt>
    <dgm:pt modelId="{A3F2A00B-859E-7745-9E2A-243CE4DEC070}" type="pres">
      <dgm:prSet presAssocID="{628AFFFF-4C1B-1449-82B7-AD76C3CFAD69}" presName="Name13" presStyleLbl="parChTrans1D2" presStyleIdx="4" presStyleCnt="7"/>
      <dgm:spPr/>
    </dgm:pt>
    <dgm:pt modelId="{F05D3788-C4EF-4E4C-949D-88E1E6170F47}" type="pres">
      <dgm:prSet presAssocID="{71D60244-4BD1-F641-91BA-D1D830574600}" presName="childText" presStyleLbl="bgAcc1" presStyleIdx="4" presStyleCnt="7" custScaleX="274258">
        <dgm:presLayoutVars>
          <dgm:bulletEnabled val="1"/>
        </dgm:presLayoutVars>
      </dgm:prSet>
      <dgm:spPr/>
    </dgm:pt>
    <dgm:pt modelId="{92D57CF9-4F41-A241-AD77-E02C69A5FEB6}" type="pres">
      <dgm:prSet presAssocID="{652A4294-D319-9F41-A95A-C2C897831DC4}" presName="Name13" presStyleLbl="parChTrans1D2" presStyleIdx="5" presStyleCnt="7"/>
      <dgm:spPr/>
    </dgm:pt>
    <dgm:pt modelId="{7246E5EE-CC6E-AC42-8062-9D9A3135AD51}" type="pres">
      <dgm:prSet presAssocID="{69E4FA77-D93F-D34A-A7EF-737463AE86BE}" presName="childText" presStyleLbl="bgAcc1" presStyleIdx="5" presStyleCnt="7" custScaleX="275799">
        <dgm:presLayoutVars>
          <dgm:bulletEnabled val="1"/>
        </dgm:presLayoutVars>
      </dgm:prSet>
      <dgm:spPr/>
    </dgm:pt>
    <dgm:pt modelId="{068B7E87-DBDD-C848-AAF2-9DAB5EB4804A}" type="pres">
      <dgm:prSet presAssocID="{19F24045-121E-1B4E-B9CF-3AB17AA53BA6}" presName="Name13" presStyleLbl="parChTrans1D2" presStyleIdx="6" presStyleCnt="7"/>
      <dgm:spPr/>
    </dgm:pt>
    <dgm:pt modelId="{E38E9282-0F0D-394D-9082-0E45685D7F5B}" type="pres">
      <dgm:prSet presAssocID="{D1863661-4C18-CA49-BCB9-D08A20DDA306}" presName="childText" presStyleLbl="bgAcc1" presStyleIdx="6" presStyleCnt="7" custScaleX="278890" custScaleY="107326">
        <dgm:presLayoutVars>
          <dgm:bulletEnabled val="1"/>
        </dgm:presLayoutVars>
      </dgm:prSet>
      <dgm:spPr/>
    </dgm:pt>
  </dgm:ptLst>
  <dgm:cxnLst>
    <dgm:cxn modelId="{09E40910-0C56-1148-B215-F7D8C4EED05D}" type="presOf" srcId="{D0085D5F-D30C-0747-B848-B3EB1FCAB7A1}" destId="{806BC99E-6596-5F4B-9806-1299C6A533B1}" srcOrd="0" destOrd="0" presId="urn:microsoft.com/office/officeart/2005/8/layout/hierarchy3"/>
    <dgm:cxn modelId="{42242920-7547-454E-BD8B-EE8E30F59E3C}" srcId="{84D57071-64F7-2445-AAC7-FA773921055D}" destId="{D1863661-4C18-CA49-BCB9-D08A20DDA306}" srcOrd="4" destOrd="0" parTransId="{19F24045-121E-1B4E-B9CF-3AB17AA53BA6}" sibTransId="{B03699FA-26B1-144B-9697-1377247BB345}"/>
    <dgm:cxn modelId="{05DCCD22-4471-644A-B9DC-9FE2332EF774}" type="presOf" srcId="{2227CDE1-E4AF-D94D-BA1D-FDA02C322E98}" destId="{E350BBE6-836F-3F47-8C28-1EC102622043}" srcOrd="0" destOrd="0" presId="urn:microsoft.com/office/officeart/2005/8/layout/hierarchy3"/>
    <dgm:cxn modelId="{BB75AE51-200B-1B4B-87C0-F7D976D6A2A7}" type="presOf" srcId="{450CD1EC-9F26-8847-9612-A82D96E435CB}" destId="{73E9D9F9-F490-4745-97C2-A2262E669C00}" srcOrd="0" destOrd="0" presId="urn:microsoft.com/office/officeart/2005/8/layout/hierarchy3"/>
    <dgm:cxn modelId="{6C011A58-B4EF-214A-9A5E-6AC1FBF73E14}" srcId="{84D57071-64F7-2445-AAC7-FA773921055D}" destId="{D0085D5F-D30C-0747-B848-B3EB1FCAB7A1}" srcOrd="0" destOrd="0" parTransId="{C0C05A62-9F16-F644-B488-2AFD943EE8EA}" sibTransId="{16473660-9646-D947-876D-64BED713B16D}"/>
    <dgm:cxn modelId="{E6FF935A-D2D8-9345-B4D3-943B191F3651}" type="presOf" srcId="{1A25FB87-6C64-A842-85CA-91669FA09D81}" destId="{79631CFE-0347-3948-91ED-B0B621606468}" srcOrd="0" destOrd="0" presId="urn:microsoft.com/office/officeart/2005/8/layout/hierarchy3"/>
    <dgm:cxn modelId="{D9E31A62-1952-0A4E-8F0D-53CD51E8D683}" type="presOf" srcId="{84D57071-64F7-2445-AAC7-FA773921055D}" destId="{061D3A36-5CCC-994D-969A-5110F77EE515}" srcOrd="1" destOrd="0" presId="urn:microsoft.com/office/officeart/2005/8/layout/hierarchy3"/>
    <dgm:cxn modelId="{4D219764-859D-2347-A515-9F36F88A3CAC}" type="presOf" srcId="{628AFFFF-4C1B-1449-82B7-AD76C3CFAD69}" destId="{A3F2A00B-859E-7745-9E2A-243CE4DEC070}" srcOrd="0" destOrd="0" presId="urn:microsoft.com/office/officeart/2005/8/layout/hierarchy3"/>
    <dgm:cxn modelId="{314D1E70-060D-014C-8ABF-7ED05EA5B500}" type="presOf" srcId="{3E95B5C7-B088-CB43-8D13-A5278328C79A}" destId="{C25528A2-1B3E-D149-A90B-82AA9E607AB7}" srcOrd="0" destOrd="0" presId="urn:microsoft.com/office/officeart/2005/8/layout/hierarchy3"/>
    <dgm:cxn modelId="{4862A776-650C-D743-BB71-1D3190A87446}" srcId="{59611577-7C4E-D340-952F-3E82D6094AE6}" destId="{3E95B5C7-B088-CB43-8D13-A5278328C79A}" srcOrd="1" destOrd="0" parTransId="{2227CDE1-E4AF-D94D-BA1D-FDA02C322E98}" sibTransId="{290294EA-4D09-6A44-A20D-1D806D800C47}"/>
    <dgm:cxn modelId="{B424B082-0EB9-8249-9A93-AD942A30BE5C}" srcId="{450CD1EC-9F26-8847-9612-A82D96E435CB}" destId="{59611577-7C4E-D340-952F-3E82D6094AE6}" srcOrd="0" destOrd="0" parTransId="{ACD4424E-10F4-BB4C-8FD8-667EB7D53588}" sibTransId="{D1AB5D05-89F7-3F4E-BB54-5E8EB4DF851D}"/>
    <dgm:cxn modelId="{F0B48C88-880A-0744-96E6-9F19F652ABE2}" type="presOf" srcId="{C10A6A7A-7A8B-C540-AE55-F2384D87CC3E}" destId="{0AD0AABF-74A2-0149-9C5B-18DC86BE91CD}" srcOrd="0" destOrd="0" presId="urn:microsoft.com/office/officeart/2005/8/layout/hierarchy3"/>
    <dgm:cxn modelId="{7130EF99-8EF0-8940-BA9C-C85C005E8F08}" type="presOf" srcId="{19F24045-121E-1B4E-B9CF-3AB17AA53BA6}" destId="{068B7E87-DBDD-C848-AAF2-9DAB5EB4804A}" srcOrd="0" destOrd="0" presId="urn:microsoft.com/office/officeart/2005/8/layout/hierarchy3"/>
    <dgm:cxn modelId="{78C15E9C-6AFD-E246-9832-68A62B1DA552}" srcId="{84D57071-64F7-2445-AAC7-FA773921055D}" destId="{71D60244-4BD1-F641-91BA-D1D830574600}" srcOrd="2" destOrd="0" parTransId="{628AFFFF-4C1B-1449-82B7-AD76C3CFAD69}" sibTransId="{EC0752B2-7966-5946-A99B-C8832F407D96}"/>
    <dgm:cxn modelId="{A2E613A0-1B85-FC4A-9810-23D37C175502}" type="presOf" srcId="{58299F3E-6A7D-A648-9355-CB5DBCCB5388}" destId="{A4157F64-3881-E04B-8C50-18BD0F159129}" srcOrd="0" destOrd="0" presId="urn:microsoft.com/office/officeart/2005/8/layout/hierarchy3"/>
    <dgm:cxn modelId="{686D26AF-9329-8241-B3F9-6372A09E55CB}" srcId="{84D57071-64F7-2445-AAC7-FA773921055D}" destId="{1A25FB87-6C64-A842-85CA-91669FA09D81}" srcOrd="1" destOrd="0" parTransId="{659A6933-AC88-4848-B4E6-033CFCEC3D1A}" sibTransId="{DAD3D549-B4A5-7E46-BE15-EE79415C7691}"/>
    <dgm:cxn modelId="{D64144B6-4F3E-BF41-86C7-D34A0F7BF470}" type="presOf" srcId="{C0C05A62-9F16-F644-B488-2AFD943EE8EA}" destId="{3ECCFBAB-1B7C-7A4B-82B1-DEE85A959F4F}" srcOrd="0" destOrd="0" presId="urn:microsoft.com/office/officeart/2005/8/layout/hierarchy3"/>
    <dgm:cxn modelId="{6C5318BE-82E9-0F4B-B83C-5F87A0F78CD3}" type="presOf" srcId="{59611577-7C4E-D340-952F-3E82D6094AE6}" destId="{7C489035-E6E4-5240-BE90-EB580B7FB852}" srcOrd="0" destOrd="0" presId="urn:microsoft.com/office/officeart/2005/8/layout/hierarchy3"/>
    <dgm:cxn modelId="{747A4BCD-F5AC-884A-B094-7EB806D828C4}" srcId="{59611577-7C4E-D340-952F-3E82D6094AE6}" destId="{58299F3E-6A7D-A648-9355-CB5DBCCB5388}" srcOrd="0" destOrd="0" parTransId="{C10A6A7A-7A8B-C540-AE55-F2384D87CC3E}" sibTransId="{A7E09D4C-67AA-E24A-8B83-574C3EAA98E3}"/>
    <dgm:cxn modelId="{E34742D5-9927-6F4C-A037-1D3585FB33B6}" type="presOf" srcId="{84D57071-64F7-2445-AAC7-FA773921055D}" destId="{85428E57-F4FA-D34E-A62B-17B8027C1326}" srcOrd="0" destOrd="0" presId="urn:microsoft.com/office/officeart/2005/8/layout/hierarchy3"/>
    <dgm:cxn modelId="{709F78DD-BFB5-8248-B440-80658BF492D8}" type="presOf" srcId="{71D60244-4BD1-F641-91BA-D1D830574600}" destId="{F05D3788-C4EF-4E4C-949D-88E1E6170F47}" srcOrd="0" destOrd="0" presId="urn:microsoft.com/office/officeart/2005/8/layout/hierarchy3"/>
    <dgm:cxn modelId="{5D992FDE-995F-BF4D-A935-C2F6FE84AF41}" type="presOf" srcId="{652A4294-D319-9F41-A95A-C2C897831DC4}" destId="{92D57CF9-4F41-A241-AD77-E02C69A5FEB6}" srcOrd="0" destOrd="0" presId="urn:microsoft.com/office/officeart/2005/8/layout/hierarchy3"/>
    <dgm:cxn modelId="{BE5672DE-9F6E-D34B-801A-03F2C1A2EC04}" type="presOf" srcId="{659A6933-AC88-4848-B4E6-033CFCEC3D1A}" destId="{32B88D92-49F3-384D-9706-511C57230738}" srcOrd="0" destOrd="0" presId="urn:microsoft.com/office/officeart/2005/8/layout/hierarchy3"/>
    <dgm:cxn modelId="{9F1531E4-0163-9D48-AD23-BBADB46BCDAC}" srcId="{84D57071-64F7-2445-AAC7-FA773921055D}" destId="{69E4FA77-D93F-D34A-A7EF-737463AE86BE}" srcOrd="3" destOrd="0" parTransId="{652A4294-D319-9F41-A95A-C2C897831DC4}" sibTransId="{A516B3FA-1CC8-594D-92E5-30E300940505}"/>
    <dgm:cxn modelId="{C8CDE9EC-890A-D643-A386-535272BEAC9D}" type="presOf" srcId="{D1863661-4C18-CA49-BCB9-D08A20DDA306}" destId="{E38E9282-0F0D-394D-9082-0E45685D7F5B}" srcOrd="0" destOrd="0" presId="urn:microsoft.com/office/officeart/2005/8/layout/hierarchy3"/>
    <dgm:cxn modelId="{15C317EE-A056-2246-A3AB-ADBE00840B2C}" srcId="{450CD1EC-9F26-8847-9612-A82D96E435CB}" destId="{84D57071-64F7-2445-AAC7-FA773921055D}" srcOrd="1" destOrd="0" parTransId="{C8E06280-F2F3-4042-9F7A-BC9D021164CC}" sibTransId="{B6946FD4-0E01-D641-8390-510C15801805}"/>
    <dgm:cxn modelId="{221856F5-CF19-774B-AAF1-0667F09CA86E}" type="presOf" srcId="{59611577-7C4E-D340-952F-3E82D6094AE6}" destId="{18E7C0F7-ECE6-144B-B4A2-52E309CFF096}" srcOrd="1" destOrd="0" presId="urn:microsoft.com/office/officeart/2005/8/layout/hierarchy3"/>
    <dgm:cxn modelId="{C1B3B1FB-F332-E741-9E20-F19660F932C2}" type="presOf" srcId="{69E4FA77-D93F-D34A-A7EF-737463AE86BE}" destId="{7246E5EE-CC6E-AC42-8062-9D9A3135AD51}" srcOrd="0" destOrd="0" presId="urn:microsoft.com/office/officeart/2005/8/layout/hierarchy3"/>
    <dgm:cxn modelId="{8A521B58-ECFC-4841-A5D5-448E617532AB}" type="presParOf" srcId="{73E9D9F9-F490-4745-97C2-A2262E669C00}" destId="{BA798570-6784-9543-B3D9-3C80AB0CA701}" srcOrd="0" destOrd="0" presId="urn:microsoft.com/office/officeart/2005/8/layout/hierarchy3"/>
    <dgm:cxn modelId="{C98376F1-D4D1-9B4F-818C-F3F4B7950B26}" type="presParOf" srcId="{BA798570-6784-9543-B3D9-3C80AB0CA701}" destId="{CEF1E778-79F9-424E-A366-BB57D3EF03A1}" srcOrd="0" destOrd="0" presId="urn:microsoft.com/office/officeart/2005/8/layout/hierarchy3"/>
    <dgm:cxn modelId="{93C63676-8B9D-EA43-B2D2-393870A0D23C}" type="presParOf" srcId="{CEF1E778-79F9-424E-A366-BB57D3EF03A1}" destId="{7C489035-E6E4-5240-BE90-EB580B7FB852}" srcOrd="0" destOrd="0" presId="urn:microsoft.com/office/officeart/2005/8/layout/hierarchy3"/>
    <dgm:cxn modelId="{92A8F861-FE1A-7E4B-A55B-E150AECA0ED6}" type="presParOf" srcId="{CEF1E778-79F9-424E-A366-BB57D3EF03A1}" destId="{18E7C0F7-ECE6-144B-B4A2-52E309CFF096}" srcOrd="1" destOrd="0" presId="urn:microsoft.com/office/officeart/2005/8/layout/hierarchy3"/>
    <dgm:cxn modelId="{6DB38498-2BCE-5345-A2F2-8CC1D0CED579}" type="presParOf" srcId="{BA798570-6784-9543-B3D9-3C80AB0CA701}" destId="{4E4D83E9-3321-DF48-A8D2-35522D7AC59A}" srcOrd="1" destOrd="0" presId="urn:microsoft.com/office/officeart/2005/8/layout/hierarchy3"/>
    <dgm:cxn modelId="{455718BE-A1D0-D543-AB8C-6A2F949E1AB8}" type="presParOf" srcId="{4E4D83E9-3321-DF48-A8D2-35522D7AC59A}" destId="{0AD0AABF-74A2-0149-9C5B-18DC86BE91CD}" srcOrd="0" destOrd="0" presId="urn:microsoft.com/office/officeart/2005/8/layout/hierarchy3"/>
    <dgm:cxn modelId="{6AE437B8-DF21-EF40-8D25-158DB34F8B4A}" type="presParOf" srcId="{4E4D83E9-3321-DF48-A8D2-35522D7AC59A}" destId="{A4157F64-3881-E04B-8C50-18BD0F159129}" srcOrd="1" destOrd="0" presId="urn:microsoft.com/office/officeart/2005/8/layout/hierarchy3"/>
    <dgm:cxn modelId="{24E24448-77D4-4F44-AA40-19D03222A8A0}" type="presParOf" srcId="{4E4D83E9-3321-DF48-A8D2-35522D7AC59A}" destId="{E350BBE6-836F-3F47-8C28-1EC102622043}" srcOrd="2" destOrd="0" presId="urn:microsoft.com/office/officeart/2005/8/layout/hierarchy3"/>
    <dgm:cxn modelId="{D8755C4D-7966-2045-B87F-B07F7D20FDD9}" type="presParOf" srcId="{4E4D83E9-3321-DF48-A8D2-35522D7AC59A}" destId="{C25528A2-1B3E-D149-A90B-82AA9E607AB7}" srcOrd="3" destOrd="0" presId="urn:microsoft.com/office/officeart/2005/8/layout/hierarchy3"/>
    <dgm:cxn modelId="{28D06A61-AAE1-3F44-BDCE-0B203924D9BB}" type="presParOf" srcId="{73E9D9F9-F490-4745-97C2-A2262E669C00}" destId="{1D222C33-5B49-CA40-A428-8F0E3BEEC85C}" srcOrd="1" destOrd="0" presId="urn:microsoft.com/office/officeart/2005/8/layout/hierarchy3"/>
    <dgm:cxn modelId="{4C0980F2-4092-4643-9081-0B91F65F3A81}" type="presParOf" srcId="{1D222C33-5B49-CA40-A428-8F0E3BEEC85C}" destId="{F4EC9F75-85CC-0D49-B6D1-263C90377C42}" srcOrd="0" destOrd="0" presId="urn:microsoft.com/office/officeart/2005/8/layout/hierarchy3"/>
    <dgm:cxn modelId="{926B891C-C63C-DD48-AF49-752978511726}" type="presParOf" srcId="{F4EC9F75-85CC-0D49-B6D1-263C90377C42}" destId="{85428E57-F4FA-D34E-A62B-17B8027C1326}" srcOrd="0" destOrd="0" presId="urn:microsoft.com/office/officeart/2005/8/layout/hierarchy3"/>
    <dgm:cxn modelId="{3A91C031-6708-7140-89F1-102938501E21}" type="presParOf" srcId="{F4EC9F75-85CC-0D49-B6D1-263C90377C42}" destId="{061D3A36-5CCC-994D-969A-5110F77EE515}" srcOrd="1" destOrd="0" presId="urn:microsoft.com/office/officeart/2005/8/layout/hierarchy3"/>
    <dgm:cxn modelId="{2D371E48-A50D-394F-AB78-B76E4DD2F6AA}" type="presParOf" srcId="{1D222C33-5B49-CA40-A428-8F0E3BEEC85C}" destId="{A4D5571D-04CC-D94B-B7B5-7DA85413F09C}" srcOrd="1" destOrd="0" presId="urn:microsoft.com/office/officeart/2005/8/layout/hierarchy3"/>
    <dgm:cxn modelId="{F05BE332-58C2-8045-A861-C8F6F3E9F7DA}" type="presParOf" srcId="{A4D5571D-04CC-D94B-B7B5-7DA85413F09C}" destId="{3ECCFBAB-1B7C-7A4B-82B1-DEE85A959F4F}" srcOrd="0" destOrd="0" presId="urn:microsoft.com/office/officeart/2005/8/layout/hierarchy3"/>
    <dgm:cxn modelId="{F12823F4-3109-4A41-890E-470ED5C6967F}" type="presParOf" srcId="{A4D5571D-04CC-D94B-B7B5-7DA85413F09C}" destId="{806BC99E-6596-5F4B-9806-1299C6A533B1}" srcOrd="1" destOrd="0" presId="urn:microsoft.com/office/officeart/2005/8/layout/hierarchy3"/>
    <dgm:cxn modelId="{509CB4B6-5408-4941-8276-6B263E0D418F}" type="presParOf" srcId="{A4D5571D-04CC-D94B-B7B5-7DA85413F09C}" destId="{32B88D92-49F3-384D-9706-511C57230738}" srcOrd="2" destOrd="0" presId="urn:microsoft.com/office/officeart/2005/8/layout/hierarchy3"/>
    <dgm:cxn modelId="{7DA9724E-C76A-C747-A539-B23C9AF8109F}" type="presParOf" srcId="{A4D5571D-04CC-D94B-B7B5-7DA85413F09C}" destId="{79631CFE-0347-3948-91ED-B0B621606468}" srcOrd="3" destOrd="0" presId="urn:microsoft.com/office/officeart/2005/8/layout/hierarchy3"/>
    <dgm:cxn modelId="{A03B5767-BF37-4E47-B88B-B68EFAE867A6}" type="presParOf" srcId="{A4D5571D-04CC-D94B-B7B5-7DA85413F09C}" destId="{A3F2A00B-859E-7745-9E2A-243CE4DEC070}" srcOrd="4" destOrd="0" presId="urn:microsoft.com/office/officeart/2005/8/layout/hierarchy3"/>
    <dgm:cxn modelId="{1C9A418B-C3DE-EA4C-9D54-188CC57404AC}" type="presParOf" srcId="{A4D5571D-04CC-D94B-B7B5-7DA85413F09C}" destId="{F05D3788-C4EF-4E4C-949D-88E1E6170F47}" srcOrd="5" destOrd="0" presId="urn:microsoft.com/office/officeart/2005/8/layout/hierarchy3"/>
    <dgm:cxn modelId="{1F4FAC1A-FC1B-E343-AE53-BA18CC67616F}" type="presParOf" srcId="{A4D5571D-04CC-D94B-B7B5-7DA85413F09C}" destId="{92D57CF9-4F41-A241-AD77-E02C69A5FEB6}" srcOrd="6" destOrd="0" presId="urn:microsoft.com/office/officeart/2005/8/layout/hierarchy3"/>
    <dgm:cxn modelId="{5D8EE65F-A8B1-3C44-B5C7-3338C6FAFF5E}" type="presParOf" srcId="{A4D5571D-04CC-D94B-B7B5-7DA85413F09C}" destId="{7246E5EE-CC6E-AC42-8062-9D9A3135AD51}" srcOrd="7" destOrd="0" presId="urn:microsoft.com/office/officeart/2005/8/layout/hierarchy3"/>
    <dgm:cxn modelId="{E1D0C1B9-C519-594D-806A-ADD3E7BDE7CC}" type="presParOf" srcId="{A4D5571D-04CC-D94B-B7B5-7DA85413F09C}" destId="{068B7E87-DBDD-C848-AAF2-9DAB5EB4804A}" srcOrd="8" destOrd="0" presId="urn:microsoft.com/office/officeart/2005/8/layout/hierarchy3"/>
    <dgm:cxn modelId="{64F5A6CD-A7CD-D842-8EB0-762EE5BF812E}" type="presParOf" srcId="{A4D5571D-04CC-D94B-B7B5-7DA85413F09C}" destId="{E38E9282-0F0D-394D-9082-0E45685D7F5B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D30719-B097-B04E-8F47-4F1731BB1249}" type="doc">
      <dgm:prSet loTypeId="urn:microsoft.com/office/officeart/2005/8/layout/hierarchy3" loCatId="" qsTypeId="urn:microsoft.com/office/officeart/2005/8/quickstyle/simple4" qsCatId="simple" csTypeId="urn:microsoft.com/office/officeart/2005/8/colors/accent1_2#2" csCatId="accent1" phldr="1"/>
      <dgm:spPr/>
      <dgm:t>
        <a:bodyPr/>
        <a:lstStyle/>
        <a:p>
          <a:endParaRPr lang="it-IT"/>
        </a:p>
      </dgm:t>
    </dgm:pt>
    <dgm:pt modelId="{64153CFE-D9AA-5449-8B65-FF8C39F3B493}">
      <dgm:prSet phldrT="[Testo]"/>
      <dgm:spPr/>
      <dgm:t>
        <a:bodyPr/>
        <a:lstStyle/>
        <a:p>
          <a:r>
            <a:rPr lang="it-IT" dirty="0"/>
            <a:t>SOSTEGNO A DISTANZA</a:t>
          </a:r>
        </a:p>
      </dgm:t>
    </dgm:pt>
    <dgm:pt modelId="{62736B9E-7CAC-A94B-B920-79070D35DCAE}" type="parTrans" cxnId="{6AAB91A4-AE31-A144-8D86-082DB2A0F1A6}">
      <dgm:prSet/>
      <dgm:spPr/>
      <dgm:t>
        <a:bodyPr/>
        <a:lstStyle/>
        <a:p>
          <a:endParaRPr lang="it-IT"/>
        </a:p>
      </dgm:t>
    </dgm:pt>
    <dgm:pt modelId="{B7563195-18DD-0241-B04D-BDBDF311F5D7}" type="sibTrans" cxnId="{6AAB91A4-AE31-A144-8D86-082DB2A0F1A6}">
      <dgm:prSet/>
      <dgm:spPr/>
      <dgm:t>
        <a:bodyPr/>
        <a:lstStyle/>
        <a:p>
          <a:endParaRPr lang="it-IT"/>
        </a:p>
      </dgm:t>
    </dgm:pt>
    <dgm:pt modelId="{28409194-4D0A-F848-B63A-06D239E0356C}">
      <dgm:prSet phldrT="[Testo]"/>
      <dgm:spPr/>
      <dgm:t>
        <a:bodyPr/>
        <a:lstStyle/>
        <a:p>
          <a:r>
            <a:rPr lang="it-IT" dirty="0"/>
            <a:t>SAD: per Bambini, Adolescenti, Nonni, Persone malate, svantaggiate, Fasce deboli</a:t>
          </a:r>
        </a:p>
      </dgm:t>
    </dgm:pt>
    <dgm:pt modelId="{226AEC6E-8366-8E46-820A-93CE45E3F5D8}" type="parTrans" cxnId="{D5BFF51C-385C-2549-A5DE-1B1C5979897E}">
      <dgm:prSet/>
      <dgm:spPr/>
      <dgm:t>
        <a:bodyPr/>
        <a:lstStyle/>
        <a:p>
          <a:endParaRPr lang="it-IT"/>
        </a:p>
      </dgm:t>
    </dgm:pt>
    <dgm:pt modelId="{D9CBA68F-49B3-A94C-A383-1D5CCF42490F}" type="sibTrans" cxnId="{D5BFF51C-385C-2549-A5DE-1B1C5979897E}">
      <dgm:prSet/>
      <dgm:spPr/>
      <dgm:t>
        <a:bodyPr/>
        <a:lstStyle/>
        <a:p>
          <a:endParaRPr lang="it-IT"/>
        </a:p>
      </dgm:t>
    </dgm:pt>
    <dgm:pt modelId="{A50B584A-1F89-C34F-90FE-B6D4EE02BEBD}">
      <dgm:prSet phldrT="[Testo]"/>
      <dgm:spPr/>
      <dgm:t>
        <a:bodyPr/>
        <a:lstStyle/>
        <a:p>
          <a:r>
            <a:rPr lang="it-IT" dirty="0"/>
            <a:t>ITL: Iniziative Territoriali Locali, di tipo Scolastico, Sanitario, Abitativo</a:t>
          </a:r>
        </a:p>
      </dgm:t>
    </dgm:pt>
    <dgm:pt modelId="{A8B30FBE-6F79-D446-964F-CBF75E1F0FA4}" type="parTrans" cxnId="{B786E1A2-EC06-1C40-A31B-E339F83F7A09}">
      <dgm:prSet/>
      <dgm:spPr/>
      <dgm:t>
        <a:bodyPr/>
        <a:lstStyle/>
        <a:p>
          <a:endParaRPr lang="it-IT"/>
        </a:p>
      </dgm:t>
    </dgm:pt>
    <dgm:pt modelId="{2F335D99-E7F0-DD43-832C-3558D75410CA}" type="sibTrans" cxnId="{B786E1A2-EC06-1C40-A31B-E339F83F7A09}">
      <dgm:prSet/>
      <dgm:spPr/>
      <dgm:t>
        <a:bodyPr/>
        <a:lstStyle/>
        <a:p>
          <a:endParaRPr lang="it-IT"/>
        </a:p>
      </dgm:t>
    </dgm:pt>
    <dgm:pt modelId="{6840EA1C-41EB-AA4B-886B-E0AD53E1F6C8}">
      <dgm:prSet phldrT="[Testo]"/>
      <dgm:spPr/>
      <dgm:t>
        <a:bodyPr/>
        <a:lstStyle/>
        <a:p>
          <a:r>
            <a:rPr lang="it-IT" dirty="0"/>
            <a:t>FAMIGLIA</a:t>
          </a:r>
        </a:p>
      </dgm:t>
    </dgm:pt>
    <dgm:pt modelId="{DEC73444-468A-094C-883C-E8580EEB6A8B}" type="parTrans" cxnId="{9E0D44DC-F3FD-0B48-A356-D0710C48E756}">
      <dgm:prSet/>
      <dgm:spPr/>
      <dgm:t>
        <a:bodyPr/>
        <a:lstStyle/>
        <a:p>
          <a:endParaRPr lang="it-IT"/>
        </a:p>
      </dgm:t>
    </dgm:pt>
    <dgm:pt modelId="{17782D69-3F24-0643-AD1D-A930D7C38E00}" type="sibTrans" cxnId="{9E0D44DC-F3FD-0B48-A356-D0710C48E756}">
      <dgm:prSet/>
      <dgm:spPr/>
      <dgm:t>
        <a:bodyPr/>
        <a:lstStyle/>
        <a:p>
          <a:endParaRPr lang="it-IT"/>
        </a:p>
      </dgm:t>
    </dgm:pt>
    <dgm:pt modelId="{C662892F-50BD-974C-BA5C-C3C70B2493AD}">
      <dgm:prSet phldrT="[Testo]"/>
      <dgm:spPr/>
      <dgm:t>
        <a:bodyPr/>
        <a:lstStyle/>
        <a:p>
          <a:r>
            <a:rPr lang="it-IT" dirty="0"/>
            <a:t>Sostegno a Persone con Malattie Rare, Croniche, Invalidanti, Terminali, dall’infanzia alla terza età</a:t>
          </a:r>
        </a:p>
      </dgm:t>
    </dgm:pt>
    <dgm:pt modelId="{0E161751-38A1-9F4C-BD97-C37A9248FDC3}" type="parTrans" cxnId="{CAD1A40F-C2F3-DD42-81E0-57C85596FAA4}">
      <dgm:prSet/>
      <dgm:spPr/>
      <dgm:t>
        <a:bodyPr/>
        <a:lstStyle/>
        <a:p>
          <a:endParaRPr lang="it-IT"/>
        </a:p>
      </dgm:t>
    </dgm:pt>
    <dgm:pt modelId="{45447A66-DFDD-FA42-81AC-ABCD819C1DED}" type="sibTrans" cxnId="{CAD1A40F-C2F3-DD42-81E0-57C85596FAA4}">
      <dgm:prSet/>
      <dgm:spPr/>
      <dgm:t>
        <a:bodyPr/>
        <a:lstStyle/>
        <a:p>
          <a:endParaRPr lang="it-IT"/>
        </a:p>
      </dgm:t>
    </dgm:pt>
    <dgm:pt modelId="{2D8C65F2-4532-EF44-A3B2-4B6B82DC0635}">
      <dgm:prSet phldrT="[Testo]"/>
      <dgm:spPr/>
      <dgm:t>
        <a:bodyPr/>
        <a:lstStyle/>
        <a:p>
          <a:r>
            <a:rPr lang="it-IT" dirty="0"/>
            <a:t>Accesso a servizi Territoriali Pubblici e Privati</a:t>
          </a:r>
        </a:p>
      </dgm:t>
    </dgm:pt>
    <dgm:pt modelId="{C68A6B09-D8E5-4840-8B50-718C5BBED72B}" type="parTrans" cxnId="{49A0B9A9-1A6B-334D-BF33-8D88B62DDEAB}">
      <dgm:prSet/>
      <dgm:spPr/>
      <dgm:t>
        <a:bodyPr/>
        <a:lstStyle/>
        <a:p>
          <a:endParaRPr lang="it-IT"/>
        </a:p>
      </dgm:t>
    </dgm:pt>
    <dgm:pt modelId="{73E3B2FF-830A-8543-B915-8E8B8BB9F223}" type="sibTrans" cxnId="{49A0B9A9-1A6B-334D-BF33-8D88B62DDEAB}">
      <dgm:prSet/>
      <dgm:spPr/>
      <dgm:t>
        <a:bodyPr/>
        <a:lstStyle/>
        <a:p>
          <a:endParaRPr lang="it-IT"/>
        </a:p>
      </dgm:t>
    </dgm:pt>
    <dgm:pt modelId="{268BFADC-2B6E-AE47-8B4A-6E5E83AD8216}">
      <dgm:prSet/>
      <dgm:spPr/>
      <dgm:t>
        <a:bodyPr/>
        <a:lstStyle/>
        <a:p>
          <a:r>
            <a:rPr lang="it-IT" dirty="0"/>
            <a:t>ABILITA’ NON COMUNI</a:t>
          </a:r>
        </a:p>
      </dgm:t>
    </dgm:pt>
    <dgm:pt modelId="{67FA04FC-C6A1-9F4C-9FC7-81E3C686EBAB}" type="parTrans" cxnId="{5D5FBCF0-C167-AF49-A1EB-0BABDE919C53}">
      <dgm:prSet/>
      <dgm:spPr/>
      <dgm:t>
        <a:bodyPr/>
        <a:lstStyle/>
        <a:p>
          <a:endParaRPr lang="it-IT"/>
        </a:p>
      </dgm:t>
    </dgm:pt>
    <dgm:pt modelId="{16C96C8D-9F23-3840-8E7A-D1C7F245B767}" type="sibTrans" cxnId="{5D5FBCF0-C167-AF49-A1EB-0BABDE919C53}">
      <dgm:prSet/>
      <dgm:spPr/>
      <dgm:t>
        <a:bodyPr/>
        <a:lstStyle/>
        <a:p>
          <a:endParaRPr lang="it-IT"/>
        </a:p>
      </dgm:t>
    </dgm:pt>
    <dgm:pt modelId="{FB43D74A-F87C-644B-BAF9-323A5352DBC4}">
      <dgm:prSet/>
      <dgm:spPr/>
      <dgm:t>
        <a:bodyPr/>
        <a:lstStyle/>
        <a:p>
          <a:r>
            <a:rPr lang="it-IT" dirty="0"/>
            <a:t>Accesso a servizi Territoriali Pubblici e Privati</a:t>
          </a:r>
        </a:p>
      </dgm:t>
    </dgm:pt>
    <dgm:pt modelId="{BD313515-ED2A-CA48-96D5-752BE3A8AD90}" type="parTrans" cxnId="{3E63BE51-92F2-3442-821D-6BC2F61458F9}">
      <dgm:prSet/>
      <dgm:spPr/>
      <dgm:t>
        <a:bodyPr/>
        <a:lstStyle/>
        <a:p>
          <a:endParaRPr lang="it-IT"/>
        </a:p>
      </dgm:t>
    </dgm:pt>
    <dgm:pt modelId="{EFC00361-82C7-4443-90EC-F7FA2E8E4375}" type="sibTrans" cxnId="{3E63BE51-92F2-3442-821D-6BC2F61458F9}">
      <dgm:prSet/>
      <dgm:spPr/>
      <dgm:t>
        <a:bodyPr/>
        <a:lstStyle/>
        <a:p>
          <a:endParaRPr lang="it-IT"/>
        </a:p>
      </dgm:t>
    </dgm:pt>
    <dgm:pt modelId="{42FF39EC-7D3D-4345-A11C-42F93AC0C03B}">
      <dgm:prSet/>
      <dgm:spPr/>
      <dgm:t>
        <a:bodyPr/>
        <a:lstStyle/>
        <a:p>
          <a:r>
            <a:rPr lang="it-IT" dirty="0"/>
            <a:t>Aiuto Psicologico alla Persona malata e alla sua Famiglia, con particolare riguardo ai </a:t>
          </a:r>
          <a:r>
            <a:rPr lang="it-IT" dirty="0" err="1"/>
            <a:t>Caregiver</a:t>
          </a:r>
          <a:r>
            <a:rPr lang="it-IT" dirty="0"/>
            <a:t> </a:t>
          </a:r>
        </a:p>
      </dgm:t>
    </dgm:pt>
    <dgm:pt modelId="{8AEE832D-EC6A-DE45-9F56-DDA2C807681B}" type="parTrans" cxnId="{7D02C311-32A5-2E4A-990D-3A62F748EC49}">
      <dgm:prSet/>
      <dgm:spPr/>
      <dgm:t>
        <a:bodyPr/>
        <a:lstStyle/>
        <a:p>
          <a:endParaRPr lang="it-IT"/>
        </a:p>
      </dgm:t>
    </dgm:pt>
    <dgm:pt modelId="{3AE188F6-0B8B-3345-BC6A-EB2CB5B35F44}" type="sibTrans" cxnId="{7D02C311-32A5-2E4A-990D-3A62F748EC49}">
      <dgm:prSet/>
      <dgm:spPr/>
      <dgm:t>
        <a:bodyPr/>
        <a:lstStyle/>
        <a:p>
          <a:endParaRPr lang="it-IT"/>
        </a:p>
      </dgm:t>
    </dgm:pt>
    <dgm:pt modelId="{4343D899-553C-1242-A6FC-824B3533B05E}">
      <dgm:prSet/>
      <dgm:spPr/>
      <dgm:t>
        <a:bodyPr/>
        <a:lstStyle/>
        <a:p>
          <a:r>
            <a:rPr lang="it-IT" dirty="0"/>
            <a:t>FORMAZIONE</a:t>
          </a:r>
        </a:p>
        <a:p>
          <a:r>
            <a:rPr lang="it-IT" dirty="0"/>
            <a:t>degli Operatori, dei Volontari e dei Tirocinanti</a:t>
          </a:r>
        </a:p>
      </dgm:t>
    </dgm:pt>
    <dgm:pt modelId="{08DDBE8E-7268-0341-B17A-421C13C1B6C8}" type="parTrans" cxnId="{6A4F10F4-805D-BE44-A1FA-BC3D20750DD5}">
      <dgm:prSet/>
      <dgm:spPr/>
      <dgm:t>
        <a:bodyPr/>
        <a:lstStyle/>
        <a:p>
          <a:endParaRPr lang="it-IT"/>
        </a:p>
      </dgm:t>
    </dgm:pt>
    <dgm:pt modelId="{D58EDD94-9528-AA4B-9085-EC2B7832872D}" type="sibTrans" cxnId="{6A4F10F4-805D-BE44-A1FA-BC3D20750DD5}">
      <dgm:prSet/>
      <dgm:spPr/>
      <dgm:t>
        <a:bodyPr/>
        <a:lstStyle/>
        <a:p>
          <a:endParaRPr lang="it-IT"/>
        </a:p>
      </dgm:t>
    </dgm:pt>
    <dgm:pt modelId="{F1ADA207-0DD0-8C48-9F37-CAF5243DC909}">
      <dgm:prSet/>
      <dgm:spPr/>
      <dgm:t>
        <a:bodyPr/>
        <a:lstStyle/>
        <a:p>
          <a:r>
            <a:rPr lang="it-IT" dirty="0"/>
            <a:t>RICERCA E PROMOZIONE nel settore sociale</a:t>
          </a:r>
        </a:p>
      </dgm:t>
    </dgm:pt>
    <dgm:pt modelId="{D5B2DBDF-BC79-AF48-B6EE-D832AECFEC59}" type="parTrans" cxnId="{3D6F7DDA-D1C0-F44A-A95C-8991C382082A}">
      <dgm:prSet/>
      <dgm:spPr/>
      <dgm:t>
        <a:bodyPr/>
        <a:lstStyle/>
        <a:p>
          <a:endParaRPr lang="it-IT"/>
        </a:p>
      </dgm:t>
    </dgm:pt>
    <dgm:pt modelId="{F51B18F5-06D1-3C4B-8B8C-1F52698B484D}" type="sibTrans" cxnId="{3D6F7DDA-D1C0-F44A-A95C-8991C382082A}">
      <dgm:prSet/>
      <dgm:spPr/>
      <dgm:t>
        <a:bodyPr/>
        <a:lstStyle/>
        <a:p>
          <a:endParaRPr lang="it-IT"/>
        </a:p>
      </dgm:t>
    </dgm:pt>
    <dgm:pt modelId="{FBF8E811-B6DD-C54C-BB27-09D2361575CD}">
      <dgm:prSet/>
      <dgm:spPr/>
      <dgm:t>
        <a:bodyPr/>
        <a:lstStyle/>
        <a:p>
          <a:r>
            <a:rPr lang="it-IT" dirty="0"/>
            <a:t>Ricerca, Diffusione, Pubblicazioni, Promozione</a:t>
          </a:r>
        </a:p>
      </dgm:t>
    </dgm:pt>
    <dgm:pt modelId="{17C27E69-7D8C-484B-A51B-D5A2A3476CCF}" type="parTrans" cxnId="{C9DD614E-F226-4F4F-89FB-2DC74A79851C}">
      <dgm:prSet/>
      <dgm:spPr/>
      <dgm:t>
        <a:bodyPr/>
        <a:lstStyle/>
        <a:p>
          <a:endParaRPr lang="it-IT"/>
        </a:p>
      </dgm:t>
    </dgm:pt>
    <dgm:pt modelId="{5A71E6CE-CDA8-CC4A-90A5-65C239B3B234}" type="sibTrans" cxnId="{C9DD614E-F226-4F4F-89FB-2DC74A79851C}">
      <dgm:prSet/>
      <dgm:spPr/>
      <dgm:t>
        <a:bodyPr/>
        <a:lstStyle/>
        <a:p>
          <a:endParaRPr lang="it-IT"/>
        </a:p>
      </dgm:t>
    </dgm:pt>
    <dgm:pt modelId="{314279CF-420E-A042-AA3A-091E275A564B}">
      <dgm:prSet/>
      <dgm:spPr/>
      <dgm:t>
        <a:bodyPr/>
        <a:lstStyle/>
        <a:p>
          <a:r>
            <a:rPr lang="it-IT" dirty="0"/>
            <a:t>Aiuto Psicologico alla Persona malata e alla sua Famiglia, con particolare riguardo ai </a:t>
          </a:r>
          <a:r>
            <a:rPr lang="it-IT" dirty="0" err="1"/>
            <a:t>Caregiver</a:t>
          </a:r>
          <a:r>
            <a:rPr lang="it-IT" dirty="0"/>
            <a:t> </a:t>
          </a:r>
        </a:p>
      </dgm:t>
    </dgm:pt>
    <dgm:pt modelId="{2CEBC4DB-D990-D84F-ACB0-1968587CA698}" type="parTrans" cxnId="{C7B3555D-DB5E-9440-AD8B-3AE6E55EC6EF}">
      <dgm:prSet/>
      <dgm:spPr/>
      <dgm:t>
        <a:bodyPr/>
        <a:lstStyle/>
        <a:p>
          <a:endParaRPr lang="it-IT"/>
        </a:p>
      </dgm:t>
    </dgm:pt>
    <dgm:pt modelId="{F4739EEF-A36D-674C-94B6-9CE9643B64EE}" type="sibTrans" cxnId="{C7B3555D-DB5E-9440-AD8B-3AE6E55EC6EF}">
      <dgm:prSet/>
      <dgm:spPr/>
      <dgm:t>
        <a:bodyPr/>
        <a:lstStyle/>
        <a:p>
          <a:endParaRPr lang="it-IT"/>
        </a:p>
      </dgm:t>
    </dgm:pt>
    <dgm:pt modelId="{A281ED4F-1F0B-F742-9A51-A8B65CAA31AD}">
      <dgm:prSet/>
      <dgm:spPr/>
      <dgm:t>
        <a:bodyPr/>
        <a:lstStyle/>
        <a:p>
          <a:r>
            <a:rPr lang="it-IT" dirty="0"/>
            <a:t>Ricerca, Diffusione, Pubblicazioni, Promozione</a:t>
          </a:r>
        </a:p>
      </dgm:t>
    </dgm:pt>
    <dgm:pt modelId="{7D50BF79-AC18-434F-88E9-21A5AAD18CE0}" type="parTrans" cxnId="{F613AA3E-C089-2F4E-A868-75048E7C34BC}">
      <dgm:prSet/>
      <dgm:spPr/>
      <dgm:t>
        <a:bodyPr/>
        <a:lstStyle/>
        <a:p>
          <a:endParaRPr lang="it-IT"/>
        </a:p>
      </dgm:t>
    </dgm:pt>
    <dgm:pt modelId="{E5D16653-053D-5844-B3D8-07A278F451D2}" type="sibTrans" cxnId="{F613AA3E-C089-2F4E-A868-75048E7C34BC}">
      <dgm:prSet/>
      <dgm:spPr/>
      <dgm:t>
        <a:bodyPr/>
        <a:lstStyle/>
        <a:p>
          <a:endParaRPr lang="it-IT"/>
        </a:p>
      </dgm:t>
    </dgm:pt>
    <dgm:pt modelId="{DA09E9D1-101C-1345-8207-93A93CB9C5AA}">
      <dgm:prSet/>
      <dgm:spPr/>
      <dgm:t>
        <a:bodyPr/>
        <a:lstStyle/>
        <a:p>
          <a:r>
            <a:rPr lang="it-IT" dirty="0"/>
            <a:t>VIS: Viaggi Istituzionali nelle aree territoriali </a:t>
          </a:r>
          <a:r>
            <a:rPr lang="it-IT"/>
            <a:t>di intervento</a:t>
          </a:r>
          <a:endParaRPr lang="it-IT" dirty="0"/>
        </a:p>
      </dgm:t>
    </dgm:pt>
    <dgm:pt modelId="{1CE71E5C-1C97-CC40-B8DB-521E62566D61}" type="parTrans" cxnId="{C07207A3-A03C-7643-A7CC-B50B8A3D2471}">
      <dgm:prSet/>
      <dgm:spPr/>
      <dgm:t>
        <a:bodyPr/>
        <a:lstStyle/>
        <a:p>
          <a:endParaRPr lang="it-IT"/>
        </a:p>
      </dgm:t>
    </dgm:pt>
    <dgm:pt modelId="{1BDCF29C-43C6-AF48-9AF4-A9A4E8E30692}" type="sibTrans" cxnId="{C07207A3-A03C-7643-A7CC-B50B8A3D2471}">
      <dgm:prSet/>
      <dgm:spPr/>
      <dgm:t>
        <a:bodyPr/>
        <a:lstStyle/>
        <a:p>
          <a:endParaRPr lang="it-IT"/>
        </a:p>
      </dgm:t>
    </dgm:pt>
    <dgm:pt modelId="{CC227256-99C4-1041-8F44-7E963ED1C84C}">
      <dgm:prSet/>
      <dgm:spPr/>
      <dgm:t>
        <a:bodyPr/>
        <a:lstStyle/>
        <a:p>
          <a:r>
            <a:rPr lang="it-IT" dirty="0"/>
            <a:t>PIC: progetti Interculturali sul territorio nazionale (Mostre, Eventi) per Scuole e Cittadinanza</a:t>
          </a:r>
        </a:p>
      </dgm:t>
    </dgm:pt>
    <dgm:pt modelId="{9F9FA477-4702-2C43-90AA-15A8F46DA296}" type="parTrans" cxnId="{5DEED48D-EB28-2749-9461-87D54D68F52D}">
      <dgm:prSet/>
      <dgm:spPr/>
      <dgm:t>
        <a:bodyPr/>
        <a:lstStyle/>
        <a:p>
          <a:endParaRPr lang="it-IT"/>
        </a:p>
      </dgm:t>
    </dgm:pt>
    <dgm:pt modelId="{7492FD64-E18A-F048-99A6-CDD642F50484}" type="sibTrans" cxnId="{5DEED48D-EB28-2749-9461-87D54D68F52D}">
      <dgm:prSet/>
      <dgm:spPr/>
      <dgm:t>
        <a:bodyPr/>
        <a:lstStyle/>
        <a:p>
          <a:endParaRPr lang="it-IT"/>
        </a:p>
      </dgm:t>
    </dgm:pt>
    <dgm:pt modelId="{529C2104-8474-5C47-91C0-89D72D26D520}">
      <dgm:prSet/>
      <dgm:spPr/>
      <dgm:t>
        <a:bodyPr/>
        <a:lstStyle/>
        <a:p>
          <a:r>
            <a:rPr lang="it-IT" dirty="0"/>
            <a:t>FORMAZIONE E SVILUPPO</a:t>
          </a:r>
        </a:p>
      </dgm:t>
    </dgm:pt>
    <dgm:pt modelId="{ECE40703-A274-174A-A9C4-AB0F00EA64B9}" type="sibTrans" cxnId="{5A1BD774-D5DF-8243-8424-06CAE726F6CD}">
      <dgm:prSet/>
      <dgm:spPr/>
      <dgm:t>
        <a:bodyPr/>
        <a:lstStyle/>
        <a:p>
          <a:endParaRPr lang="it-IT"/>
        </a:p>
      </dgm:t>
    </dgm:pt>
    <dgm:pt modelId="{C5FFCC36-9BA1-BB4F-B7D3-FE09A3AC0C2C}" type="parTrans" cxnId="{5A1BD774-D5DF-8243-8424-06CAE726F6CD}">
      <dgm:prSet/>
      <dgm:spPr/>
      <dgm:t>
        <a:bodyPr/>
        <a:lstStyle/>
        <a:p>
          <a:endParaRPr lang="it-IT"/>
        </a:p>
      </dgm:t>
    </dgm:pt>
    <dgm:pt modelId="{A6DEC708-E90B-C24A-AD8A-3A5AB51C679A}">
      <dgm:prSet/>
      <dgm:spPr/>
      <dgm:t>
        <a:bodyPr/>
        <a:lstStyle/>
        <a:p>
          <a:r>
            <a:rPr lang="it-IT" dirty="0"/>
            <a:t>PUBBLICAZIONI scientifiche </a:t>
          </a:r>
        </a:p>
        <a:p>
          <a:r>
            <a:rPr lang="it-IT" dirty="0"/>
            <a:t>e DIFFUSIONE</a:t>
          </a:r>
        </a:p>
      </dgm:t>
    </dgm:pt>
    <dgm:pt modelId="{45DAF3CC-70F2-2D42-A03E-2541FC552079}" type="parTrans" cxnId="{3051CB7C-E767-1741-8B7B-3B18A1B62B68}">
      <dgm:prSet/>
      <dgm:spPr/>
      <dgm:t>
        <a:bodyPr/>
        <a:lstStyle/>
        <a:p>
          <a:endParaRPr lang="it-IT"/>
        </a:p>
      </dgm:t>
    </dgm:pt>
    <dgm:pt modelId="{4C01EA01-D63C-A54F-84AF-EAF08C6D26E3}" type="sibTrans" cxnId="{3051CB7C-E767-1741-8B7B-3B18A1B62B68}">
      <dgm:prSet/>
      <dgm:spPr/>
      <dgm:t>
        <a:bodyPr/>
        <a:lstStyle/>
        <a:p>
          <a:endParaRPr lang="it-IT"/>
        </a:p>
      </dgm:t>
    </dgm:pt>
    <dgm:pt modelId="{E1F0FE4B-0066-3E45-8017-7C57567A8170}">
      <dgm:prSet/>
      <dgm:spPr/>
      <dgm:t>
        <a:bodyPr/>
        <a:lstStyle/>
        <a:p>
          <a:r>
            <a:rPr lang="it-IT" dirty="0"/>
            <a:t>Sostegno a Persone con </a:t>
          </a:r>
        </a:p>
        <a:p>
          <a:r>
            <a:rPr lang="it-IT" dirty="0" err="1"/>
            <a:t>Dis</a:t>
          </a:r>
          <a:r>
            <a:rPr lang="it-IT" dirty="0"/>
            <a:t>-Abilità Fisiche, Psichiche, sensoriali, nelle diverse fasi della malattia </a:t>
          </a:r>
        </a:p>
      </dgm:t>
    </dgm:pt>
    <dgm:pt modelId="{A78CDC3F-511F-EF41-A154-D19D2355F3C0}" type="parTrans" cxnId="{9DA88CBA-3791-B942-923A-985D4871FF91}">
      <dgm:prSet/>
      <dgm:spPr/>
      <dgm:t>
        <a:bodyPr/>
        <a:lstStyle/>
        <a:p>
          <a:endParaRPr lang="it-IT"/>
        </a:p>
      </dgm:t>
    </dgm:pt>
    <dgm:pt modelId="{4628621A-E3D7-8D4D-99F5-704678E5FFE7}" type="sibTrans" cxnId="{9DA88CBA-3791-B942-923A-985D4871FF91}">
      <dgm:prSet/>
      <dgm:spPr/>
      <dgm:t>
        <a:bodyPr/>
        <a:lstStyle/>
        <a:p>
          <a:endParaRPr lang="it-IT"/>
        </a:p>
      </dgm:t>
    </dgm:pt>
    <dgm:pt modelId="{EFFCE850-F936-834F-A7B3-FB719EA17813}">
      <dgm:prSet/>
      <dgm:spPr/>
      <dgm:t>
        <a:bodyPr/>
        <a:lstStyle/>
        <a:p>
          <a:r>
            <a:rPr lang="it-IT" dirty="0" err="1"/>
            <a:t>Oragnizzazione</a:t>
          </a:r>
          <a:r>
            <a:rPr lang="it-IT" dirty="0"/>
            <a:t> di MOSTRE ed EVENTI</a:t>
          </a:r>
        </a:p>
      </dgm:t>
    </dgm:pt>
    <dgm:pt modelId="{0227D3DB-7062-7E44-841C-E29BE5523E3A}" type="parTrans" cxnId="{9033808E-5F3B-C245-973B-F6EB35C379AE}">
      <dgm:prSet/>
      <dgm:spPr/>
      <dgm:t>
        <a:bodyPr/>
        <a:lstStyle/>
        <a:p>
          <a:endParaRPr lang="it-IT"/>
        </a:p>
      </dgm:t>
    </dgm:pt>
    <dgm:pt modelId="{2D8DE8A9-BFF6-0B4C-8A06-A70632348BB5}" type="sibTrans" cxnId="{9033808E-5F3B-C245-973B-F6EB35C379AE}">
      <dgm:prSet/>
      <dgm:spPr/>
      <dgm:t>
        <a:bodyPr/>
        <a:lstStyle/>
        <a:p>
          <a:endParaRPr lang="it-IT"/>
        </a:p>
      </dgm:t>
    </dgm:pt>
    <dgm:pt modelId="{0C206AB0-7C71-FE40-BB65-5565CFCC4C93}" type="pres">
      <dgm:prSet presAssocID="{E9D30719-B097-B04E-8F47-4F1731BB124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5CAE27E-2564-5641-A22F-A3A400B562D8}" type="pres">
      <dgm:prSet presAssocID="{64153CFE-D9AA-5449-8B65-FF8C39F3B493}" presName="root" presStyleCnt="0"/>
      <dgm:spPr/>
    </dgm:pt>
    <dgm:pt modelId="{091A237E-EA75-1E4B-846C-9B20A7A435FF}" type="pres">
      <dgm:prSet presAssocID="{64153CFE-D9AA-5449-8B65-FF8C39F3B493}" presName="rootComposite" presStyleCnt="0"/>
      <dgm:spPr/>
    </dgm:pt>
    <dgm:pt modelId="{51787680-9316-B74D-9645-BC7151D54BC0}" type="pres">
      <dgm:prSet presAssocID="{64153CFE-D9AA-5449-8B65-FF8C39F3B493}" presName="rootText" presStyleLbl="node1" presStyleIdx="0" presStyleCnt="4"/>
      <dgm:spPr/>
    </dgm:pt>
    <dgm:pt modelId="{DE427C6A-C3EB-2C40-8696-053C87563A3E}" type="pres">
      <dgm:prSet presAssocID="{64153CFE-D9AA-5449-8B65-FF8C39F3B493}" presName="rootConnector" presStyleLbl="node1" presStyleIdx="0" presStyleCnt="4"/>
      <dgm:spPr/>
    </dgm:pt>
    <dgm:pt modelId="{8C66F62F-C935-7C47-AA89-03E5F1C85FE0}" type="pres">
      <dgm:prSet presAssocID="{64153CFE-D9AA-5449-8B65-FF8C39F3B493}" presName="childShape" presStyleCnt="0"/>
      <dgm:spPr/>
    </dgm:pt>
    <dgm:pt modelId="{D812FFBB-18C8-E240-BAD7-EF525921AE72}" type="pres">
      <dgm:prSet presAssocID="{226AEC6E-8366-8E46-820A-93CE45E3F5D8}" presName="Name13" presStyleLbl="parChTrans1D2" presStyleIdx="0" presStyleCnt="16"/>
      <dgm:spPr/>
    </dgm:pt>
    <dgm:pt modelId="{274F0977-4BB5-E646-A473-1D848D3ACB2F}" type="pres">
      <dgm:prSet presAssocID="{28409194-4D0A-F848-B63A-06D239E0356C}" presName="childText" presStyleLbl="bgAcc1" presStyleIdx="0" presStyleCnt="16">
        <dgm:presLayoutVars>
          <dgm:bulletEnabled val="1"/>
        </dgm:presLayoutVars>
      </dgm:prSet>
      <dgm:spPr/>
    </dgm:pt>
    <dgm:pt modelId="{0926E258-0CC3-2046-93BF-1253C351A0DD}" type="pres">
      <dgm:prSet presAssocID="{A8B30FBE-6F79-D446-964F-CBF75E1F0FA4}" presName="Name13" presStyleLbl="parChTrans1D2" presStyleIdx="1" presStyleCnt="16"/>
      <dgm:spPr/>
    </dgm:pt>
    <dgm:pt modelId="{72582F7A-432E-F844-BA4B-473645C67B94}" type="pres">
      <dgm:prSet presAssocID="{A50B584A-1F89-C34F-90FE-B6D4EE02BEBD}" presName="childText" presStyleLbl="bgAcc1" presStyleIdx="1" presStyleCnt="16">
        <dgm:presLayoutVars>
          <dgm:bulletEnabled val="1"/>
        </dgm:presLayoutVars>
      </dgm:prSet>
      <dgm:spPr/>
    </dgm:pt>
    <dgm:pt modelId="{66998E51-CE62-0A4C-A4B6-BE31E4EBE832}" type="pres">
      <dgm:prSet presAssocID="{1CE71E5C-1C97-CC40-B8DB-521E62566D61}" presName="Name13" presStyleLbl="parChTrans1D2" presStyleIdx="2" presStyleCnt="16"/>
      <dgm:spPr/>
    </dgm:pt>
    <dgm:pt modelId="{5733E2DA-EE39-3F4B-95F2-ACE7556BFEB3}" type="pres">
      <dgm:prSet presAssocID="{DA09E9D1-101C-1345-8207-93A93CB9C5AA}" presName="childText" presStyleLbl="bgAcc1" presStyleIdx="2" presStyleCnt="16">
        <dgm:presLayoutVars>
          <dgm:bulletEnabled val="1"/>
        </dgm:presLayoutVars>
      </dgm:prSet>
      <dgm:spPr/>
    </dgm:pt>
    <dgm:pt modelId="{3B720C9E-BA35-6843-9DA8-65BB1F5F00B2}" type="pres">
      <dgm:prSet presAssocID="{9F9FA477-4702-2C43-90AA-15A8F46DA296}" presName="Name13" presStyleLbl="parChTrans1D2" presStyleIdx="3" presStyleCnt="16"/>
      <dgm:spPr/>
    </dgm:pt>
    <dgm:pt modelId="{0953A5CD-BD1F-C34F-8327-B841A2AA9829}" type="pres">
      <dgm:prSet presAssocID="{CC227256-99C4-1041-8F44-7E963ED1C84C}" presName="childText" presStyleLbl="bgAcc1" presStyleIdx="3" presStyleCnt="16">
        <dgm:presLayoutVars>
          <dgm:bulletEnabled val="1"/>
        </dgm:presLayoutVars>
      </dgm:prSet>
      <dgm:spPr/>
    </dgm:pt>
    <dgm:pt modelId="{648A19F1-F6B1-F046-B59E-12F4195F5D8F}" type="pres">
      <dgm:prSet presAssocID="{6840EA1C-41EB-AA4B-886B-E0AD53E1F6C8}" presName="root" presStyleCnt="0"/>
      <dgm:spPr/>
    </dgm:pt>
    <dgm:pt modelId="{CE22B310-C928-ED47-8AD4-C1362CEEA6CE}" type="pres">
      <dgm:prSet presAssocID="{6840EA1C-41EB-AA4B-886B-E0AD53E1F6C8}" presName="rootComposite" presStyleCnt="0"/>
      <dgm:spPr/>
    </dgm:pt>
    <dgm:pt modelId="{D262A639-B1E5-B847-8563-43DC0E56E2E0}" type="pres">
      <dgm:prSet presAssocID="{6840EA1C-41EB-AA4B-886B-E0AD53E1F6C8}" presName="rootText" presStyleLbl="node1" presStyleIdx="1" presStyleCnt="4"/>
      <dgm:spPr/>
    </dgm:pt>
    <dgm:pt modelId="{9127F91D-4B31-804C-ADEA-1F9F66E29B57}" type="pres">
      <dgm:prSet presAssocID="{6840EA1C-41EB-AA4B-886B-E0AD53E1F6C8}" presName="rootConnector" presStyleLbl="node1" presStyleIdx="1" presStyleCnt="4"/>
      <dgm:spPr/>
    </dgm:pt>
    <dgm:pt modelId="{4451A24E-E049-AE4B-B89B-0348075832D2}" type="pres">
      <dgm:prSet presAssocID="{6840EA1C-41EB-AA4B-886B-E0AD53E1F6C8}" presName="childShape" presStyleCnt="0"/>
      <dgm:spPr/>
    </dgm:pt>
    <dgm:pt modelId="{90B2F782-8498-5F4C-B1D7-69E31278FFDD}" type="pres">
      <dgm:prSet presAssocID="{0E161751-38A1-9F4C-BD97-C37A9248FDC3}" presName="Name13" presStyleLbl="parChTrans1D2" presStyleIdx="4" presStyleCnt="16"/>
      <dgm:spPr/>
    </dgm:pt>
    <dgm:pt modelId="{AECB12AA-F510-944E-AB05-402236F99166}" type="pres">
      <dgm:prSet presAssocID="{C662892F-50BD-974C-BA5C-C3C70B2493AD}" presName="childText" presStyleLbl="bgAcc1" presStyleIdx="4" presStyleCnt="16">
        <dgm:presLayoutVars>
          <dgm:bulletEnabled val="1"/>
        </dgm:presLayoutVars>
      </dgm:prSet>
      <dgm:spPr/>
    </dgm:pt>
    <dgm:pt modelId="{BEA4E3A6-E656-5242-BD7E-B11593CF2828}" type="pres">
      <dgm:prSet presAssocID="{C68A6B09-D8E5-4840-8B50-718C5BBED72B}" presName="Name13" presStyleLbl="parChTrans1D2" presStyleIdx="5" presStyleCnt="16"/>
      <dgm:spPr/>
    </dgm:pt>
    <dgm:pt modelId="{EBFE1D22-6DAB-EF4D-8338-E41F1C7597FA}" type="pres">
      <dgm:prSet presAssocID="{2D8C65F2-4532-EF44-A3B2-4B6B82DC0635}" presName="childText" presStyleLbl="bgAcc1" presStyleIdx="5" presStyleCnt="16">
        <dgm:presLayoutVars>
          <dgm:bulletEnabled val="1"/>
        </dgm:presLayoutVars>
      </dgm:prSet>
      <dgm:spPr/>
    </dgm:pt>
    <dgm:pt modelId="{0414F2B6-55EE-A047-98A7-D2A859D61541}" type="pres">
      <dgm:prSet presAssocID="{2CEBC4DB-D990-D84F-ACB0-1968587CA698}" presName="Name13" presStyleLbl="parChTrans1D2" presStyleIdx="6" presStyleCnt="16"/>
      <dgm:spPr/>
    </dgm:pt>
    <dgm:pt modelId="{9DFE5B6E-099B-0246-B52C-E272BB514DB9}" type="pres">
      <dgm:prSet presAssocID="{314279CF-420E-A042-AA3A-091E275A564B}" presName="childText" presStyleLbl="bgAcc1" presStyleIdx="6" presStyleCnt="16">
        <dgm:presLayoutVars>
          <dgm:bulletEnabled val="1"/>
        </dgm:presLayoutVars>
      </dgm:prSet>
      <dgm:spPr/>
    </dgm:pt>
    <dgm:pt modelId="{B8D3A8FA-06B9-B847-B3C5-CB8EBF4F9780}" type="pres">
      <dgm:prSet presAssocID="{7D50BF79-AC18-434F-88E9-21A5AAD18CE0}" presName="Name13" presStyleLbl="parChTrans1D2" presStyleIdx="7" presStyleCnt="16"/>
      <dgm:spPr/>
    </dgm:pt>
    <dgm:pt modelId="{DFEA8D67-6F1D-E04F-98E3-EC4CB7142FF4}" type="pres">
      <dgm:prSet presAssocID="{A281ED4F-1F0B-F742-9A51-A8B65CAA31AD}" presName="childText" presStyleLbl="bgAcc1" presStyleIdx="7" presStyleCnt="16">
        <dgm:presLayoutVars>
          <dgm:bulletEnabled val="1"/>
        </dgm:presLayoutVars>
      </dgm:prSet>
      <dgm:spPr/>
    </dgm:pt>
    <dgm:pt modelId="{2F5D663B-3265-E34C-B1A4-0C70DE80332E}" type="pres">
      <dgm:prSet presAssocID="{268BFADC-2B6E-AE47-8B4A-6E5E83AD8216}" presName="root" presStyleCnt="0"/>
      <dgm:spPr/>
    </dgm:pt>
    <dgm:pt modelId="{715B5680-BBE7-B943-A4DE-8A2195CA2069}" type="pres">
      <dgm:prSet presAssocID="{268BFADC-2B6E-AE47-8B4A-6E5E83AD8216}" presName="rootComposite" presStyleCnt="0"/>
      <dgm:spPr/>
    </dgm:pt>
    <dgm:pt modelId="{6FEBFEDB-9660-884A-A5A8-87ED28FCC8DA}" type="pres">
      <dgm:prSet presAssocID="{268BFADC-2B6E-AE47-8B4A-6E5E83AD8216}" presName="rootText" presStyleLbl="node1" presStyleIdx="2" presStyleCnt="4"/>
      <dgm:spPr/>
    </dgm:pt>
    <dgm:pt modelId="{1E685728-5D57-0644-9AEA-146AB97EA742}" type="pres">
      <dgm:prSet presAssocID="{268BFADC-2B6E-AE47-8B4A-6E5E83AD8216}" presName="rootConnector" presStyleLbl="node1" presStyleIdx="2" presStyleCnt="4"/>
      <dgm:spPr/>
    </dgm:pt>
    <dgm:pt modelId="{614B224D-E6CD-5042-B95E-FDEDC139872D}" type="pres">
      <dgm:prSet presAssocID="{268BFADC-2B6E-AE47-8B4A-6E5E83AD8216}" presName="childShape" presStyleCnt="0"/>
      <dgm:spPr/>
    </dgm:pt>
    <dgm:pt modelId="{4DBA4A71-3A00-9448-BFC0-51056528D0BD}" type="pres">
      <dgm:prSet presAssocID="{A78CDC3F-511F-EF41-A154-D19D2355F3C0}" presName="Name13" presStyleLbl="parChTrans1D2" presStyleIdx="8" presStyleCnt="16"/>
      <dgm:spPr/>
    </dgm:pt>
    <dgm:pt modelId="{E8D57C02-C8DE-E541-AA4D-06B147604E9B}" type="pres">
      <dgm:prSet presAssocID="{E1F0FE4B-0066-3E45-8017-7C57567A8170}" presName="childText" presStyleLbl="bgAcc1" presStyleIdx="8" presStyleCnt="16">
        <dgm:presLayoutVars>
          <dgm:bulletEnabled val="1"/>
        </dgm:presLayoutVars>
      </dgm:prSet>
      <dgm:spPr/>
    </dgm:pt>
    <dgm:pt modelId="{BEEE69A4-D478-B14E-ACA3-4DE7044E2CDF}" type="pres">
      <dgm:prSet presAssocID="{BD313515-ED2A-CA48-96D5-752BE3A8AD90}" presName="Name13" presStyleLbl="parChTrans1D2" presStyleIdx="9" presStyleCnt="16"/>
      <dgm:spPr/>
    </dgm:pt>
    <dgm:pt modelId="{A628038C-5F5F-6543-B23A-AB9570EF6008}" type="pres">
      <dgm:prSet presAssocID="{FB43D74A-F87C-644B-BAF9-323A5352DBC4}" presName="childText" presStyleLbl="bgAcc1" presStyleIdx="9" presStyleCnt="16">
        <dgm:presLayoutVars>
          <dgm:bulletEnabled val="1"/>
        </dgm:presLayoutVars>
      </dgm:prSet>
      <dgm:spPr/>
    </dgm:pt>
    <dgm:pt modelId="{560EE755-C3F6-D643-9B9B-5EFC9AE84600}" type="pres">
      <dgm:prSet presAssocID="{8AEE832D-EC6A-DE45-9F56-DDA2C807681B}" presName="Name13" presStyleLbl="parChTrans1D2" presStyleIdx="10" presStyleCnt="16"/>
      <dgm:spPr/>
    </dgm:pt>
    <dgm:pt modelId="{E260F87A-CE70-9846-BA4F-15DCBF274B30}" type="pres">
      <dgm:prSet presAssocID="{42FF39EC-7D3D-4345-A11C-42F93AC0C03B}" presName="childText" presStyleLbl="bgAcc1" presStyleIdx="10" presStyleCnt="16">
        <dgm:presLayoutVars>
          <dgm:bulletEnabled val="1"/>
        </dgm:presLayoutVars>
      </dgm:prSet>
      <dgm:spPr/>
    </dgm:pt>
    <dgm:pt modelId="{58792E54-4B32-4148-9872-10C49446D19B}" type="pres">
      <dgm:prSet presAssocID="{17C27E69-7D8C-484B-A51B-D5A2A3476CCF}" presName="Name13" presStyleLbl="parChTrans1D2" presStyleIdx="11" presStyleCnt="16"/>
      <dgm:spPr/>
    </dgm:pt>
    <dgm:pt modelId="{ECA43918-C62D-394D-851D-19C6BA2D1BE7}" type="pres">
      <dgm:prSet presAssocID="{FBF8E811-B6DD-C54C-BB27-09D2361575CD}" presName="childText" presStyleLbl="bgAcc1" presStyleIdx="11" presStyleCnt="16">
        <dgm:presLayoutVars>
          <dgm:bulletEnabled val="1"/>
        </dgm:presLayoutVars>
      </dgm:prSet>
      <dgm:spPr/>
    </dgm:pt>
    <dgm:pt modelId="{2464FBCB-565B-BE43-BCEA-80195302CC3F}" type="pres">
      <dgm:prSet presAssocID="{529C2104-8474-5C47-91C0-89D72D26D520}" presName="root" presStyleCnt="0"/>
      <dgm:spPr/>
    </dgm:pt>
    <dgm:pt modelId="{23B899E8-C80D-904A-83FF-DD81E39387D1}" type="pres">
      <dgm:prSet presAssocID="{529C2104-8474-5C47-91C0-89D72D26D520}" presName="rootComposite" presStyleCnt="0"/>
      <dgm:spPr/>
    </dgm:pt>
    <dgm:pt modelId="{DC0C0F56-9FAC-D544-A196-F501D9E71F60}" type="pres">
      <dgm:prSet presAssocID="{529C2104-8474-5C47-91C0-89D72D26D520}" presName="rootText" presStyleLbl="node1" presStyleIdx="3" presStyleCnt="4"/>
      <dgm:spPr/>
    </dgm:pt>
    <dgm:pt modelId="{4C902B19-5767-4F43-BF9C-D05D354C7646}" type="pres">
      <dgm:prSet presAssocID="{529C2104-8474-5C47-91C0-89D72D26D520}" presName="rootConnector" presStyleLbl="node1" presStyleIdx="3" presStyleCnt="4"/>
      <dgm:spPr/>
    </dgm:pt>
    <dgm:pt modelId="{6D8E32B7-8197-C14F-87E7-3DA6328F06B1}" type="pres">
      <dgm:prSet presAssocID="{529C2104-8474-5C47-91C0-89D72D26D520}" presName="childShape" presStyleCnt="0"/>
      <dgm:spPr/>
    </dgm:pt>
    <dgm:pt modelId="{E3D02D8F-CF88-6446-9DF3-12E2FC54D1CC}" type="pres">
      <dgm:prSet presAssocID="{08DDBE8E-7268-0341-B17A-421C13C1B6C8}" presName="Name13" presStyleLbl="parChTrans1D2" presStyleIdx="12" presStyleCnt="16"/>
      <dgm:spPr/>
    </dgm:pt>
    <dgm:pt modelId="{85FDBE17-9BA6-494A-828D-2A2AD21B22C5}" type="pres">
      <dgm:prSet presAssocID="{4343D899-553C-1242-A6FC-824B3533B05E}" presName="childText" presStyleLbl="bgAcc1" presStyleIdx="12" presStyleCnt="16" custLinFactNeighborX="7924" custLinFactNeighborY="5197">
        <dgm:presLayoutVars>
          <dgm:bulletEnabled val="1"/>
        </dgm:presLayoutVars>
      </dgm:prSet>
      <dgm:spPr/>
    </dgm:pt>
    <dgm:pt modelId="{0163C9F3-6395-AB45-B179-0A51AE5F9113}" type="pres">
      <dgm:prSet presAssocID="{D5B2DBDF-BC79-AF48-B6EE-D832AECFEC59}" presName="Name13" presStyleLbl="parChTrans1D2" presStyleIdx="13" presStyleCnt="16"/>
      <dgm:spPr/>
    </dgm:pt>
    <dgm:pt modelId="{61574649-02B0-BF4A-ACC1-6BDBE270884A}" type="pres">
      <dgm:prSet presAssocID="{F1ADA207-0DD0-8C48-9F37-CAF5243DC909}" presName="childText" presStyleLbl="bgAcc1" presStyleIdx="13" presStyleCnt="16">
        <dgm:presLayoutVars>
          <dgm:bulletEnabled val="1"/>
        </dgm:presLayoutVars>
      </dgm:prSet>
      <dgm:spPr/>
    </dgm:pt>
    <dgm:pt modelId="{79580351-4119-AA41-A00C-17D8A90C7DC9}" type="pres">
      <dgm:prSet presAssocID="{45DAF3CC-70F2-2D42-A03E-2541FC552079}" presName="Name13" presStyleLbl="parChTrans1D2" presStyleIdx="14" presStyleCnt="16"/>
      <dgm:spPr/>
    </dgm:pt>
    <dgm:pt modelId="{9D82CABE-6CE0-8B4E-99D4-C30B25947E64}" type="pres">
      <dgm:prSet presAssocID="{A6DEC708-E90B-C24A-AD8A-3A5AB51C679A}" presName="childText" presStyleLbl="bgAcc1" presStyleIdx="14" presStyleCnt="16">
        <dgm:presLayoutVars>
          <dgm:bulletEnabled val="1"/>
        </dgm:presLayoutVars>
      </dgm:prSet>
      <dgm:spPr/>
    </dgm:pt>
    <dgm:pt modelId="{A246E7A9-B429-7C49-B064-C1733F4188AF}" type="pres">
      <dgm:prSet presAssocID="{0227D3DB-7062-7E44-841C-E29BE5523E3A}" presName="Name13" presStyleLbl="parChTrans1D2" presStyleIdx="15" presStyleCnt="16"/>
      <dgm:spPr/>
    </dgm:pt>
    <dgm:pt modelId="{74C43D04-771B-4647-BC07-F59DA517922D}" type="pres">
      <dgm:prSet presAssocID="{EFFCE850-F936-834F-A7B3-FB719EA17813}" presName="childText" presStyleLbl="bgAcc1" presStyleIdx="15" presStyleCnt="16">
        <dgm:presLayoutVars>
          <dgm:bulletEnabled val="1"/>
        </dgm:presLayoutVars>
      </dgm:prSet>
      <dgm:spPr/>
    </dgm:pt>
  </dgm:ptLst>
  <dgm:cxnLst>
    <dgm:cxn modelId="{C0ADF708-E04E-A844-8C61-B47983F2EBE7}" type="presOf" srcId="{529C2104-8474-5C47-91C0-89D72D26D520}" destId="{4C902B19-5767-4F43-BF9C-D05D354C7646}" srcOrd="1" destOrd="0" presId="urn:microsoft.com/office/officeart/2005/8/layout/hierarchy3"/>
    <dgm:cxn modelId="{6154020A-6551-D24C-A25C-20924076239D}" type="presOf" srcId="{FB43D74A-F87C-644B-BAF9-323A5352DBC4}" destId="{A628038C-5F5F-6543-B23A-AB9570EF6008}" srcOrd="0" destOrd="0" presId="urn:microsoft.com/office/officeart/2005/8/layout/hierarchy3"/>
    <dgm:cxn modelId="{ABB3750C-2219-A74C-9769-80992A4918DC}" type="presOf" srcId="{A78CDC3F-511F-EF41-A154-D19D2355F3C0}" destId="{4DBA4A71-3A00-9448-BFC0-51056528D0BD}" srcOrd="0" destOrd="0" presId="urn:microsoft.com/office/officeart/2005/8/layout/hierarchy3"/>
    <dgm:cxn modelId="{D1138B0D-21B9-CB44-861D-078DD73CC6E2}" type="presOf" srcId="{DA09E9D1-101C-1345-8207-93A93CB9C5AA}" destId="{5733E2DA-EE39-3F4B-95F2-ACE7556BFEB3}" srcOrd="0" destOrd="0" presId="urn:microsoft.com/office/officeart/2005/8/layout/hierarchy3"/>
    <dgm:cxn modelId="{CAD1A40F-C2F3-DD42-81E0-57C85596FAA4}" srcId="{6840EA1C-41EB-AA4B-886B-E0AD53E1F6C8}" destId="{C662892F-50BD-974C-BA5C-C3C70B2493AD}" srcOrd="0" destOrd="0" parTransId="{0E161751-38A1-9F4C-BD97-C37A9248FDC3}" sibTransId="{45447A66-DFDD-FA42-81AC-ABCD819C1DED}"/>
    <dgm:cxn modelId="{CB1F2410-B740-9B42-813F-DA16B3DBCF3E}" type="presOf" srcId="{6840EA1C-41EB-AA4B-886B-E0AD53E1F6C8}" destId="{9127F91D-4B31-804C-ADEA-1F9F66E29B57}" srcOrd="1" destOrd="0" presId="urn:microsoft.com/office/officeart/2005/8/layout/hierarchy3"/>
    <dgm:cxn modelId="{7D02C311-32A5-2E4A-990D-3A62F748EC49}" srcId="{268BFADC-2B6E-AE47-8B4A-6E5E83AD8216}" destId="{42FF39EC-7D3D-4345-A11C-42F93AC0C03B}" srcOrd="2" destOrd="0" parTransId="{8AEE832D-EC6A-DE45-9F56-DDA2C807681B}" sibTransId="{3AE188F6-0B8B-3345-BC6A-EB2CB5B35F44}"/>
    <dgm:cxn modelId="{D5BFF51C-385C-2549-A5DE-1B1C5979897E}" srcId="{64153CFE-D9AA-5449-8B65-FF8C39F3B493}" destId="{28409194-4D0A-F848-B63A-06D239E0356C}" srcOrd="0" destOrd="0" parTransId="{226AEC6E-8366-8E46-820A-93CE45E3F5D8}" sibTransId="{D9CBA68F-49B3-A94C-A383-1D5CCF42490F}"/>
    <dgm:cxn modelId="{DD481920-171B-4349-9C58-02D51A72E2F3}" type="presOf" srcId="{9F9FA477-4702-2C43-90AA-15A8F46DA296}" destId="{3B720C9E-BA35-6843-9DA8-65BB1F5F00B2}" srcOrd="0" destOrd="0" presId="urn:microsoft.com/office/officeart/2005/8/layout/hierarchy3"/>
    <dgm:cxn modelId="{070E7127-B7C4-1040-94DE-DA19BDBC9936}" type="presOf" srcId="{2D8C65F2-4532-EF44-A3B2-4B6B82DC0635}" destId="{EBFE1D22-6DAB-EF4D-8338-E41F1C7597FA}" srcOrd="0" destOrd="0" presId="urn:microsoft.com/office/officeart/2005/8/layout/hierarchy3"/>
    <dgm:cxn modelId="{56FDA127-99C1-3246-80C2-31B46AD58BDE}" type="presOf" srcId="{A6DEC708-E90B-C24A-AD8A-3A5AB51C679A}" destId="{9D82CABE-6CE0-8B4E-99D4-C30B25947E64}" srcOrd="0" destOrd="0" presId="urn:microsoft.com/office/officeart/2005/8/layout/hierarchy3"/>
    <dgm:cxn modelId="{F613AA3E-C089-2F4E-A868-75048E7C34BC}" srcId="{6840EA1C-41EB-AA4B-886B-E0AD53E1F6C8}" destId="{A281ED4F-1F0B-F742-9A51-A8B65CAA31AD}" srcOrd="3" destOrd="0" parTransId="{7D50BF79-AC18-434F-88E9-21A5AAD18CE0}" sibTransId="{E5D16653-053D-5844-B3D8-07A278F451D2}"/>
    <dgm:cxn modelId="{6364B03E-C0EE-7C4D-87DB-16F665FB00B4}" type="presOf" srcId="{2CEBC4DB-D990-D84F-ACB0-1968587CA698}" destId="{0414F2B6-55EE-A047-98A7-D2A859D61541}" srcOrd="0" destOrd="0" presId="urn:microsoft.com/office/officeart/2005/8/layout/hierarchy3"/>
    <dgm:cxn modelId="{7C7FB043-161C-AA4F-BEFF-2C145D809947}" type="presOf" srcId="{268BFADC-2B6E-AE47-8B4A-6E5E83AD8216}" destId="{6FEBFEDB-9660-884A-A5A8-87ED28FCC8DA}" srcOrd="0" destOrd="0" presId="urn:microsoft.com/office/officeart/2005/8/layout/hierarchy3"/>
    <dgm:cxn modelId="{B784454C-4121-F84D-BCEA-EF1301BB99DF}" type="presOf" srcId="{64153CFE-D9AA-5449-8B65-FF8C39F3B493}" destId="{51787680-9316-B74D-9645-BC7151D54BC0}" srcOrd="0" destOrd="0" presId="urn:microsoft.com/office/officeart/2005/8/layout/hierarchy3"/>
    <dgm:cxn modelId="{47C4CC4D-2EC6-DF40-BF97-54BC8CFCA130}" type="presOf" srcId="{A281ED4F-1F0B-F742-9A51-A8B65CAA31AD}" destId="{DFEA8D67-6F1D-E04F-98E3-EC4CB7142FF4}" srcOrd="0" destOrd="0" presId="urn:microsoft.com/office/officeart/2005/8/layout/hierarchy3"/>
    <dgm:cxn modelId="{1D5D194E-DD3F-234B-8A1A-8CC6F3273C0E}" type="presOf" srcId="{17C27E69-7D8C-484B-A51B-D5A2A3476CCF}" destId="{58792E54-4B32-4148-9872-10C49446D19B}" srcOrd="0" destOrd="0" presId="urn:microsoft.com/office/officeart/2005/8/layout/hierarchy3"/>
    <dgm:cxn modelId="{C9DD614E-F226-4F4F-89FB-2DC74A79851C}" srcId="{268BFADC-2B6E-AE47-8B4A-6E5E83AD8216}" destId="{FBF8E811-B6DD-C54C-BB27-09D2361575CD}" srcOrd="3" destOrd="0" parTransId="{17C27E69-7D8C-484B-A51B-D5A2A3476CCF}" sibTransId="{5A71E6CE-CDA8-CC4A-90A5-65C239B3B234}"/>
    <dgm:cxn modelId="{3E63BE51-92F2-3442-821D-6BC2F61458F9}" srcId="{268BFADC-2B6E-AE47-8B4A-6E5E83AD8216}" destId="{FB43D74A-F87C-644B-BAF9-323A5352DBC4}" srcOrd="1" destOrd="0" parTransId="{BD313515-ED2A-CA48-96D5-752BE3A8AD90}" sibTransId="{EFC00361-82C7-4443-90EC-F7FA2E8E4375}"/>
    <dgm:cxn modelId="{FA6A1B59-9992-BE4E-B905-B2B2E776E504}" type="presOf" srcId="{6840EA1C-41EB-AA4B-886B-E0AD53E1F6C8}" destId="{D262A639-B1E5-B847-8563-43DC0E56E2E0}" srcOrd="0" destOrd="0" presId="urn:microsoft.com/office/officeart/2005/8/layout/hierarchy3"/>
    <dgm:cxn modelId="{C7B3555D-DB5E-9440-AD8B-3AE6E55EC6EF}" srcId="{6840EA1C-41EB-AA4B-886B-E0AD53E1F6C8}" destId="{314279CF-420E-A042-AA3A-091E275A564B}" srcOrd="2" destOrd="0" parTransId="{2CEBC4DB-D990-D84F-ACB0-1968587CA698}" sibTransId="{F4739EEF-A36D-674C-94B6-9CE9643B64EE}"/>
    <dgm:cxn modelId="{77C95D5E-7B4D-9443-84D1-8154A2CD9FA5}" type="presOf" srcId="{A8B30FBE-6F79-D446-964F-CBF75E1F0FA4}" destId="{0926E258-0CC3-2046-93BF-1253C351A0DD}" srcOrd="0" destOrd="0" presId="urn:microsoft.com/office/officeart/2005/8/layout/hierarchy3"/>
    <dgm:cxn modelId="{AC315A64-5D8C-E441-949F-997DB84B4ECA}" type="presOf" srcId="{BD313515-ED2A-CA48-96D5-752BE3A8AD90}" destId="{BEEE69A4-D478-B14E-ACA3-4DE7044E2CDF}" srcOrd="0" destOrd="0" presId="urn:microsoft.com/office/officeart/2005/8/layout/hierarchy3"/>
    <dgm:cxn modelId="{3EE23969-9CAD-7543-9C73-DE45CD7C4EFF}" type="presOf" srcId="{CC227256-99C4-1041-8F44-7E963ED1C84C}" destId="{0953A5CD-BD1F-C34F-8327-B841A2AA9829}" srcOrd="0" destOrd="0" presId="urn:microsoft.com/office/officeart/2005/8/layout/hierarchy3"/>
    <dgm:cxn modelId="{5A1BD774-D5DF-8243-8424-06CAE726F6CD}" srcId="{E9D30719-B097-B04E-8F47-4F1731BB1249}" destId="{529C2104-8474-5C47-91C0-89D72D26D520}" srcOrd="3" destOrd="0" parTransId="{C5FFCC36-9BA1-BB4F-B7D3-FE09A3AC0C2C}" sibTransId="{ECE40703-A274-174A-A9C4-AB0F00EA64B9}"/>
    <dgm:cxn modelId="{3051CB7C-E767-1741-8B7B-3B18A1B62B68}" srcId="{529C2104-8474-5C47-91C0-89D72D26D520}" destId="{A6DEC708-E90B-C24A-AD8A-3A5AB51C679A}" srcOrd="2" destOrd="0" parTransId="{45DAF3CC-70F2-2D42-A03E-2541FC552079}" sibTransId="{4C01EA01-D63C-A54F-84AF-EAF08C6D26E3}"/>
    <dgm:cxn modelId="{7C60867E-62E1-4444-A020-0990E7BAD965}" type="presOf" srcId="{268BFADC-2B6E-AE47-8B4A-6E5E83AD8216}" destId="{1E685728-5D57-0644-9AEA-146AB97EA742}" srcOrd="1" destOrd="0" presId="urn:microsoft.com/office/officeart/2005/8/layout/hierarchy3"/>
    <dgm:cxn modelId="{449C9F7E-7EC2-A740-9D93-F96016DA62E5}" type="presOf" srcId="{45DAF3CC-70F2-2D42-A03E-2541FC552079}" destId="{79580351-4119-AA41-A00C-17D8A90C7DC9}" srcOrd="0" destOrd="0" presId="urn:microsoft.com/office/officeart/2005/8/layout/hierarchy3"/>
    <dgm:cxn modelId="{5CC6A581-B064-114B-9E55-B271F415D685}" type="presOf" srcId="{8AEE832D-EC6A-DE45-9F56-DDA2C807681B}" destId="{560EE755-C3F6-D643-9B9B-5EFC9AE84600}" srcOrd="0" destOrd="0" presId="urn:microsoft.com/office/officeart/2005/8/layout/hierarchy3"/>
    <dgm:cxn modelId="{0D858483-F9B4-9C48-8C99-0937D7EC89C8}" type="presOf" srcId="{E9D30719-B097-B04E-8F47-4F1731BB1249}" destId="{0C206AB0-7C71-FE40-BB65-5565CFCC4C93}" srcOrd="0" destOrd="0" presId="urn:microsoft.com/office/officeart/2005/8/layout/hierarchy3"/>
    <dgm:cxn modelId="{A3FD4C86-C492-F248-9D31-8A4F0FD80258}" type="presOf" srcId="{0227D3DB-7062-7E44-841C-E29BE5523E3A}" destId="{A246E7A9-B429-7C49-B064-C1733F4188AF}" srcOrd="0" destOrd="0" presId="urn:microsoft.com/office/officeart/2005/8/layout/hierarchy3"/>
    <dgm:cxn modelId="{510CE389-139B-4740-B826-F4D305E6B9C5}" type="presOf" srcId="{D5B2DBDF-BC79-AF48-B6EE-D832AECFEC59}" destId="{0163C9F3-6395-AB45-B179-0A51AE5F9113}" srcOrd="0" destOrd="0" presId="urn:microsoft.com/office/officeart/2005/8/layout/hierarchy3"/>
    <dgm:cxn modelId="{5DEED48D-EB28-2749-9461-87D54D68F52D}" srcId="{64153CFE-D9AA-5449-8B65-FF8C39F3B493}" destId="{CC227256-99C4-1041-8F44-7E963ED1C84C}" srcOrd="3" destOrd="0" parTransId="{9F9FA477-4702-2C43-90AA-15A8F46DA296}" sibTransId="{7492FD64-E18A-F048-99A6-CDD642F50484}"/>
    <dgm:cxn modelId="{9033808E-5F3B-C245-973B-F6EB35C379AE}" srcId="{529C2104-8474-5C47-91C0-89D72D26D520}" destId="{EFFCE850-F936-834F-A7B3-FB719EA17813}" srcOrd="3" destOrd="0" parTransId="{0227D3DB-7062-7E44-841C-E29BE5523E3A}" sibTransId="{2D8DE8A9-BFF6-0B4C-8A06-A70632348BB5}"/>
    <dgm:cxn modelId="{3D16769C-0EAF-9D4B-87DA-A93E1EE7FACA}" type="presOf" srcId="{64153CFE-D9AA-5449-8B65-FF8C39F3B493}" destId="{DE427C6A-C3EB-2C40-8696-053C87563A3E}" srcOrd="1" destOrd="0" presId="urn:microsoft.com/office/officeart/2005/8/layout/hierarchy3"/>
    <dgm:cxn modelId="{B786E1A2-EC06-1C40-A31B-E339F83F7A09}" srcId="{64153CFE-D9AA-5449-8B65-FF8C39F3B493}" destId="{A50B584A-1F89-C34F-90FE-B6D4EE02BEBD}" srcOrd="1" destOrd="0" parTransId="{A8B30FBE-6F79-D446-964F-CBF75E1F0FA4}" sibTransId="{2F335D99-E7F0-DD43-832C-3558D75410CA}"/>
    <dgm:cxn modelId="{C07207A3-A03C-7643-A7CC-B50B8A3D2471}" srcId="{64153CFE-D9AA-5449-8B65-FF8C39F3B493}" destId="{DA09E9D1-101C-1345-8207-93A93CB9C5AA}" srcOrd="2" destOrd="0" parTransId="{1CE71E5C-1C97-CC40-B8DB-521E62566D61}" sibTransId="{1BDCF29C-43C6-AF48-9AF4-A9A4E8E30692}"/>
    <dgm:cxn modelId="{6AAB91A4-AE31-A144-8D86-082DB2A0F1A6}" srcId="{E9D30719-B097-B04E-8F47-4F1731BB1249}" destId="{64153CFE-D9AA-5449-8B65-FF8C39F3B493}" srcOrd="0" destOrd="0" parTransId="{62736B9E-7CAC-A94B-B920-79070D35DCAE}" sibTransId="{B7563195-18DD-0241-B04D-BDBDF311F5D7}"/>
    <dgm:cxn modelId="{6E9172A8-D0C6-B24E-88E3-63A3915EE47D}" type="presOf" srcId="{E1F0FE4B-0066-3E45-8017-7C57567A8170}" destId="{E8D57C02-C8DE-E541-AA4D-06B147604E9B}" srcOrd="0" destOrd="0" presId="urn:microsoft.com/office/officeart/2005/8/layout/hierarchy3"/>
    <dgm:cxn modelId="{49A0B9A9-1A6B-334D-BF33-8D88B62DDEAB}" srcId="{6840EA1C-41EB-AA4B-886B-E0AD53E1F6C8}" destId="{2D8C65F2-4532-EF44-A3B2-4B6B82DC0635}" srcOrd="1" destOrd="0" parTransId="{C68A6B09-D8E5-4840-8B50-718C5BBED72B}" sibTransId="{73E3B2FF-830A-8543-B915-8E8B8BB9F223}"/>
    <dgm:cxn modelId="{D86E26AD-28DD-2040-A5D0-6C2FA4114F43}" type="presOf" srcId="{FBF8E811-B6DD-C54C-BB27-09D2361575CD}" destId="{ECA43918-C62D-394D-851D-19C6BA2D1BE7}" srcOrd="0" destOrd="0" presId="urn:microsoft.com/office/officeart/2005/8/layout/hierarchy3"/>
    <dgm:cxn modelId="{6EFA49B2-E4FD-6B45-825A-22B91B0B1A48}" type="presOf" srcId="{42FF39EC-7D3D-4345-A11C-42F93AC0C03B}" destId="{E260F87A-CE70-9846-BA4F-15DCBF274B30}" srcOrd="0" destOrd="0" presId="urn:microsoft.com/office/officeart/2005/8/layout/hierarchy3"/>
    <dgm:cxn modelId="{92FDBAB3-D194-9244-A866-5F85ED947E56}" type="presOf" srcId="{EFFCE850-F936-834F-A7B3-FB719EA17813}" destId="{74C43D04-771B-4647-BC07-F59DA517922D}" srcOrd="0" destOrd="0" presId="urn:microsoft.com/office/officeart/2005/8/layout/hierarchy3"/>
    <dgm:cxn modelId="{9DA88CBA-3791-B942-923A-985D4871FF91}" srcId="{268BFADC-2B6E-AE47-8B4A-6E5E83AD8216}" destId="{E1F0FE4B-0066-3E45-8017-7C57567A8170}" srcOrd="0" destOrd="0" parTransId="{A78CDC3F-511F-EF41-A154-D19D2355F3C0}" sibTransId="{4628621A-E3D7-8D4D-99F5-704678E5FFE7}"/>
    <dgm:cxn modelId="{1995D5BF-70C8-6947-B1F0-7A253FA37713}" type="presOf" srcId="{529C2104-8474-5C47-91C0-89D72D26D520}" destId="{DC0C0F56-9FAC-D544-A196-F501D9E71F60}" srcOrd="0" destOrd="0" presId="urn:microsoft.com/office/officeart/2005/8/layout/hierarchy3"/>
    <dgm:cxn modelId="{134D69C6-2167-0D42-B341-242BB8DF569F}" type="presOf" srcId="{0E161751-38A1-9F4C-BD97-C37A9248FDC3}" destId="{90B2F782-8498-5F4C-B1D7-69E31278FFDD}" srcOrd="0" destOrd="0" presId="urn:microsoft.com/office/officeart/2005/8/layout/hierarchy3"/>
    <dgm:cxn modelId="{B936A2CA-875F-C04F-98AD-7FC115E60B3E}" type="presOf" srcId="{1CE71E5C-1C97-CC40-B8DB-521E62566D61}" destId="{66998E51-CE62-0A4C-A4B6-BE31E4EBE832}" srcOrd="0" destOrd="0" presId="urn:microsoft.com/office/officeart/2005/8/layout/hierarchy3"/>
    <dgm:cxn modelId="{DA48E7CB-C5D8-CF47-9783-415031C21DDA}" type="presOf" srcId="{C68A6B09-D8E5-4840-8B50-718C5BBED72B}" destId="{BEA4E3A6-E656-5242-BD7E-B11593CF2828}" srcOrd="0" destOrd="0" presId="urn:microsoft.com/office/officeart/2005/8/layout/hierarchy3"/>
    <dgm:cxn modelId="{F06CEDCB-6459-1A41-98F3-7849D65E482D}" type="presOf" srcId="{08DDBE8E-7268-0341-B17A-421C13C1B6C8}" destId="{E3D02D8F-CF88-6446-9DF3-12E2FC54D1CC}" srcOrd="0" destOrd="0" presId="urn:microsoft.com/office/officeart/2005/8/layout/hierarchy3"/>
    <dgm:cxn modelId="{060218D1-74E5-DB41-B95D-2210C9DE7B1A}" type="presOf" srcId="{4343D899-553C-1242-A6FC-824B3533B05E}" destId="{85FDBE17-9BA6-494A-828D-2A2AD21B22C5}" srcOrd="0" destOrd="0" presId="urn:microsoft.com/office/officeart/2005/8/layout/hierarchy3"/>
    <dgm:cxn modelId="{E382D0D4-197F-0746-A41A-F426602C67A1}" type="presOf" srcId="{A50B584A-1F89-C34F-90FE-B6D4EE02BEBD}" destId="{72582F7A-432E-F844-BA4B-473645C67B94}" srcOrd="0" destOrd="0" presId="urn:microsoft.com/office/officeart/2005/8/layout/hierarchy3"/>
    <dgm:cxn modelId="{FE2137D9-F05C-A54D-8913-7A37FC183034}" type="presOf" srcId="{314279CF-420E-A042-AA3A-091E275A564B}" destId="{9DFE5B6E-099B-0246-B52C-E272BB514DB9}" srcOrd="0" destOrd="0" presId="urn:microsoft.com/office/officeart/2005/8/layout/hierarchy3"/>
    <dgm:cxn modelId="{3D6F7DDA-D1C0-F44A-A95C-8991C382082A}" srcId="{529C2104-8474-5C47-91C0-89D72D26D520}" destId="{F1ADA207-0DD0-8C48-9F37-CAF5243DC909}" srcOrd="1" destOrd="0" parTransId="{D5B2DBDF-BC79-AF48-B6EE-D832AECFEC59}" sibTransId="{F51B18F5-06D1-3C4B-8B8C-1F52698B484D}"/>
    <dgm:cxn modelId="{9E0D44DC-F3FD-0B48-A356-D0710C48E756}" srcId="{E9D30719-B097-B04E-8F47-4F1731BB1249}" destId="{6840EA1C-41EB-AA4B-886B-E0AD53E1F6C8}" srcOrd="1" destOrd="0" parTransId="{DEC73444-468A-094C-883C-E8580EEB6A8B}" sibTransId="{17782D69-3F24-0643-AD1D-A930D7C38E00}"/>
    <dgm:cxn modelId="{5D5FBCF0-C167-AF49-A1EB-0BABDE919C53}" srcId="{E9D30719-B097-B04E-8F47-4F1731BB1249}" destId="{268BFADC-2B6E-AE47-8B4A-6E5E83AD8216}" srcOrd="2" destOrd="0" parTransId="{67FA04FC-C6A1-9F4C-9FC7-81E3C686EBAB}" sibTransId="{16C96C8D-9F23-3840-8E7A-D1C7F245B767}"/>
    <dgm:cxn modelId="{3F6731F3-D290-1045-9EFE-DEA0E164161F}" type="presOf" srcId="{7D50BF79-AC18-434F-88E9-21A5AAD18CE0}" destId="{B8D3A8FA-06B9-B847-B3C5-CB8EBF4F9780}" srcOrd="0" destOrd="0" presId="urn:microsoft.com/office/officeart/2005/8/layout/hierarchy3"/>
    <dgm:cxn modelId="{6A4F10F4-805D-BE44-A1FA-BC3D20750DD5}" srcId="{529C2104-8474-5C47-91C0-89D72D26D520}" destId="{4343D899-553C-1242-A6FC-824B3533B05E}" srcOrd="0" destOrd="0" parTransId="{08DDBE8E-7268-0341-B17A-421C13C1B6C8}" sibTransId="{D58EDD94-9528-AA4B-9085-EC2B7832872D}"/>
    <dgm:cxn modelId="{CA5B64FD-106B-5849-B1E8-5A9B23CE6654}" type="presOf" srcId="{226AEC6E-8366-8E46-820A-93CE45E3F5D8}" destId="{D812FFBB-18C8-E240-BAD7-EF525921AE72}" srcOrd="0" destOrd="0" presId="urn:microsoft.com/office/officeart/2005/8/layout/hierarchy3"/>
    <dgm:cxn modelId="{59C50CFE-A862-9B43-8247-BC294D322A26}" type="presOf" srcId="{C662892F-50BD-974C-BA5C-C3C70B2493AD}" destId="{AECB12AA-F510-944E-AB05-402236F99166}" srcOrd="0" destOrd="0" presId="urn:microsoft.com/office/officeart/2005/8/layout/hierarchy3"/>
    <dgm:cxn modelId="{78571DFF-8F5F-FC47-A3E8-9698123A7F7D}" type="presOf" srcId="{28409194-4D0A-F848-B63A-06D239E0356C}" destId="{274F0977-4BB5-E646-A473-1D848D3ACB2F}" srcOrd="0" destOrd="0" presId="urn:microsoft.com/office/officeart/2005/8/layout/hierarchy3"/>
    <dgm:cxn modelId="{313D38FF-46C8-F64C-98A7-CCE2BE68E850}" type="presOf" srcId="{F1ADA207-0DD0-8C48-9F37-CAF5243DC909}" destId="{61574649-02B0-BF4A-ACC1-6BDBE270884A}" srcOrd="0" destOrd="0" presId="urn:microsoft.com/office/officeart/2005/8/layout/hierarchy3"/>
    <dgm:cxn modelId="{794C4113-F646-9B48-AE5B-F664D26420A9}" type="presParOf" srcId="{0C206AB0-7C71-FE40-BB65-5565CFCC4C93}" destId="{F5CAE27E-2564-5641-A22F-A3A400B562D8}" srcOrd="0" destOrd="0" presId="urn:microsoft.com/office/officeart/2005/8/layout/hierarchy3"/>
    <dgm:cxn modelId="{C6445135-2DF6-AF43-91D7-AA8D6F91D5EC}" type="presParOf" srcId="{F5CAE27E-2564-5641-A22F-A3A400B562D8}" destId="{091A237E-EA75-1E4B-846C-9B20A7A435FF}" srcOrd="0" destOrd="0" presId="urn:microsoft.com/office/officeart/2005/8/layout/hierarchy3"/>
    <dgm:cxn modelId="{AABDCAC7-0931-8D46-98F2-0A1AD6279B7F}" type="presParOf" srcId="{091A237E-EA75-1E4B-846C-9B20A7A435FF}" destId="{51787680-9316-B74D-9645-BC7151D54BC0}" srcOrd="0" destOrd="0" presId="urn:microsoft.com/office/officeart/2005/8/layout/hierarchy3"/>
    <dgm:cxn modelId="{716A184C-5F79-B646-8239-0BFA882CE699}" type="presParOf" srcId="{091A237E-EA75-1E4B-846C-9B20A7A435FF}" destId="{DE427C6A-C3EB-2C40-8696-053C87563A3E}" srcOrd="1" destOrd="0" presId="urn:microsoft.com/office/officeart/2005/8/layout/hierarchy3"/>
    <dgm:cxn modelId="{FB13F02F-37B3-E447-804A-AFFAE948E21D}" type="presParOf" srcId="{F5CAE27E-2564-5641-A22F-A3A400B562D8}" destId="{8C66F62F-C935-7C47-AA89-03E5F1C85FE0}" srcOrd="1" destOrd="0" presId="urn:microsoft.com/office/officeart/2005/8/layout/hierarchy3"/>
    <dgm:cxn modelId="{359A417E-0F12-6240-A3BD-8402F75F6EF3}" type="presParOf" srcId="{8C66F62F-C935-7C47-AA89-03E5F1C85FE0}" destId="{D812FFBB-18C8-E240-BAD7-EF525921AE72}" srcOrd="0" destOrd="0" presId="urn:microsoft.com/office/officeart/2005/8/layout/hierarchy3"/>
    <dgm:cxn modelId="{D586258E-6362-F44D-BCD7-E887B7CE6B4A}" type="presParOf" srcId="{8C66F62F-C935-7C47-AA89-03E5F1C85FE0}" destId="{274F0977-4BB5-E646-A473-1D848D3ACB2F}" srcOrd="1" destOrd="0" presId="urn:microsoft.com/office/officeart/2005/8/layout/hierarchy3"/>
    <dgm:cxn modelId="{CE7FACBA-BA89-1940-99D2-26E8C74BA2D6}" type="presParOf" srcId="{8C66F62F-C935-7C47-AA89-03E5F1C85FE0}" destId="{0926E258-0CC3-2046-93BF-1253C351A0DD}" srcOrd="2" destOrd="0" presId="urn:microsoft.com/office/officeart/2005/8/layout/hierarchy3"/>
    <dgm:cxn modelId="{EACD9292-43BE-154F-97E7-2FACB7D80B5C}" type="presParOf" srcId="{8C66F62F-C935-7C47-AA89-03E5F1C85FE0}" destId="{72582F7A-432E-F844-BA4B-473645C67B94}" srcOrd="3" destOrd="0" presId="urn:microsoft.com/office/officeart/2005/8/layout/hierarchy3"/>
    <dgm:cxn modelId="{21B1CADE-4E34-3D4A-AC45-AB5B5D2B28A4}" type="presParOf" srcId="{8C66F62F-C935-7C47-AA89-03E5F1C85FE0}" destId="{66998E51-CE62-0A4C-A4B6-BE31E4EBE832}" srcOrd="4" destOrd="0" presId="urn:microsoft.com/office/officeart/2005/8/layout/hierarchy3"/>
    <dgm:cxn modelId="{58461256-4F9A-604D-B639-5E36382B8871}" type="presParOf" srcId="{8C66F62F-C935-7C47-AA89-03E5F1C85FE0}" destId="{5733E2DA-EE39-3F4B-95F2-ACE7556BFEB3}" srcOrd="5" destOrd="0" presId="urn:microsoft.com/office/officeart/2005/8/layout/hierarchy3"/>
    <dgm:cxn modelId="{10533F34-69A5-0242-9C11-89B87794266E}" type="presParOf" srcId="{8C66F62F-C935-7C47-AA89-03E5F1C85FE0}" destId="{3B720C9E-BA35-6843-9DA8-65BB1F5F00B2}" srcOrd="6" destOrd="0" presId="urn:microsoft.com/office/officeart/2005/8/layout/hierarchy3"/>
    <dgm:cxn modelId="{54DA2E14-DBC3-D74A-98DE-E204CB409748}" type="presParOf" srcId="{8C66F62F-C935-7C47-AA89-03E5F1C85FE0}" destId="{0953A5CD-BD1F-C34F-8327-B841A2AA9829}" srcOrd="7" destOrd="0" presId="urn:microsoft.com/office/officeart/2005/8/layout/hierarchy3"/>
    <dgm:cxn modelId="{C8BF1ECC-8D41-414F-A255-7BB112FA47F3}" type="presParOf" srcId="{0C206AB0-7C71-FE40-BB65-5565CFCC4C93}" destId="{648A19F1-F6B1-F046-B59E-12F4195F5D8F}" srcOrd="1" destOrd="0" presId="urn:microsoft.com/office/officeart/2005/8/layout/hierarchy3"/>
    <dgm:cxn modelId="{9DA4F919-2665-D246-85DC-CBC44B5E6855}" type="presParOf" srcId="{648A19F1-F6B1-F046-B59E-12F4195F5D8F}" destId="{CE22B310-C928-ED47-8AD4-C1362CEEA6CE}" srcOrd="0" destOrd="0" presId="urn:microsoft.com/office/officeart/2005/8/layout/hierarchy3"/>
    <dgm:cxn modelId="{F0FA8AE4-2D2B-3B4F-93E7-D162B0846DCD}" type="presParOf" srcId="{CE22B310-C928-ED47-8AD4-C1362CEEA6CE}" destId="{D262A639-B1E5-B847-8563-43DC0E56E2E0}" srcOrd="0" destOrd="0" presId="urn:microsoft.com/office/officeart/2005/8/layout/hierarchy3"/>
    <dgm:cxn modelId="{0ED1697D-0974-5444-BC73-B35BACB8BEB4}" type="presParOf" srcId="{CE22B310-C928-ED47-8AD4-C1362CEEA6CE}" destId="{9127F91D-4B31-804C-ADEA-1F9F66E29B57}" srcOrd="1" destOrd="0" presId="urn:microsoft.com/office/officeart/2005/8/layout/hierarchy3"/>
    <dgm:cxn modelId="{AFA00BFD-45BD-5C42-8484-5CC0538A1577}" type="presParOf" srcId="{648A19F1-F6B1-F046-B59E-12F4195F5D8F}" destId="{4451A24E-E049-AE4B-B89B-0348075832D2}" srcOrd="1" destOrd="0" presId="urn:microsoft.com/office/officeart/2005/8/layout/hierarchy3"/>
    <dgm:cxn modelId="{F77024AF-45AC-CD4B-8C63-E9AA5C9D2C9F}" type="presParOf" srcId="{4451A24E-E049-AE4B-B89B-0348075832D2}" destId="{90B2F782-8498-5F4C-B1D7-69E31278FFDD}" srcOrd="0" destOrd="0" presId="urn:microsoft.com/office/officeart/2005/8/layout/hierarchy3"/>
    <dgm:cxn modelId="{5A7616FB-CF0D-E241-AD36-6E45E59782E6}" type="presParOf" srcId="{4451A24E-E049-AE4B-B89B-0348075832D2}" destId="{AECB12AA-F510-944E-AB05-402236F99166}" srcOrd="1" destOrd="0" presId="urn:microsoft.com/office/officeart/2005/8/layout/hierarchy3"/>
    <dgm:cxn modelId="{CCDF5476-641E-A742-81A1-19BF29D845B6}" type="presParOf" srcId="{4451A24E-E049-AE4B-B89B-0348075832D2}" destId="{BEA4E3A6-E656-5242-BD7E-B11593CF2828}" srcOrd="2" destOrd="0" presId="urn:microsoft.com/office/officeart/2005/8/layout/hierarchy3"/>
    <dgm:cxn modelId="{42C46B23-4C9E-0347-BF1E-39AFDF76BBEC}" type="presParOf" srcId="{4451A24E-E049-AE4B-B89B-0348075832D2}" destId="{EBFE1D22-6DAB-EF4D-8338-E41F1C7597FA}" srcOrd="3" destOrd="0" presId="urn:microsoft.com/office/officeart/2005/8/layout/hierarchy3"/>
    <dgm:cxn modelId="{C73C93E0-1078-134E-A09E-A2D3F6FE8FCC}" type="presParOf" srcId="{4451A24E-E049-AE4B-B89B-0348075832D2}" destId="{0414F2B6-55EE-A047-98A7-D2A859D61541}" srcOrd="4" destOrd="0" presId="urn:microsoft.com/office/officeart/2005/8/layout/hierarchy3"/>
    <dgm:cxn modelId="{24251358-974B-A744-A227-1CBBDF30DE23}" type="presParOf" srcId="{4451A24E-E049-AE4B-B89B-0348075832D2}" destId="{9DFE5B6E-099B-0246-B52C-E272BB514DB9}" srcOrd="5" destOrd="0" presId="urn:microsoft.com/office/officeart/2005/8/layout/hierarchy3"/>
    <dgm:cxn modelId="{86DB2F03-838B-0A4C-90C6-3877987F1CF8}" type="presParOf" srcId="{4451A24E-E049-AE4B-B89B-0348075832D2}" destId="{B8D3A8FA-06B9-B847-B3C5-CB8EBF4F9780}" srcOrd="6" destOrd="0" presId="urn:microsoft.com/office/officeart/2005/8/layout/hierarchy3"/>
    <dgm:cxn modelId="{D8597CE9-B34B-E34F-BC06-807AE6A829A4}" type="presParOf" srcId="{4451A24E-E049-AE4B-B89B-0348075832D2}" destId="{DFEA8D67-6F1D-E04F-98E3-EC4CB7142FF4}" srcOrd="7" destOrd="0" presId="urn:microsoft.com/office/officeart/2005/8/layout/hierarchy3"/>
    <dgm:cxn modelId="{22E421EB-EC80-0D44-8EE3-8F89812CFD63}" type="presParOf" srcId="{0C206AB0-7C71-FE40-BB65-5565CFCC4C93}" destId="{2F5D663B-3265-E34C-B1A4-0C70DE80332E}" srcOrd="2" destOrd="0" presId="urn:microsoft.com/office/officeart/2005/8/layout/hierarchy3"/>
    <dgm:cxn modelId="{F321A0BA-1DCB-744C-905E-A0C87CBA6A40}" type="presParOf" srcId="{2F5D663B-3265-E34C-B1A4-0C70DE80332E}" destId="{715B5680-BBE7-B943-A4DE-8A2195CA2069}" srcOrd="0" destOrd="0" presId="urn:microsoft.com/office/officeart/2005/8/layout/hierarchy3"/>
    <dgm:cxn modelId="{520A8F26-A01E-0B46-B4DE-E5583D872B2C}" type="presParOf" srcId="{715B5680-BBE7-B943-A4DE-8A2195CA2069}" destId="{6FEBFEDB-9660-884A-A5A8-87ED28FCC8DA}" srcOrd="0" destOrd="0" presId="urn:microsoft.com/office/officeart/2005/8/layout/hierarchy3"/>
    <dgm:cxn modelId="{0C2A37C4-CEBF-3047-A81A-E276173A6A00}" type="presParOf" srcId="{715B5680-BBE7-B943-A4DE-8A2195CA2069}" destId="{1E685728-5D57-0644-9AEA-146AB97EA742}" srcOrd="1" destOrd="0" presId="urn:microsoft.com/office/officeart/2005/8/layout/hierarchy3"/>
    <dgm:cxn modelId="{558B6544-C1A0-E04B-B5B7-7785176ECC25}" type="presParOf" srcId="{2F5D663B-3265-E34C-B1A4-0C70DE80332E}" destId="{614B224D-E6CD-5042-B95E-FDEDC139872D}" srcOrd="1" destOrd="0" presId="urn:microsoft.com/office/officeart/2005/8/layout/hierarchy3"/>
    <dgm:cxn modelId="{96CBBC8F-BED4-064F-880A-42866E9EB705}" type="presParOf" srcId="{614B224D-E6CD-5042-B95E-FDEDC139872D}" destId="{4DBA4A71-3A00-9448-BFC0-51056528D0BD}" srcOrd="0" destOrd="0" presId="urn:microsoft.com/office/officeart/2005/8/layout/hierarchy3"/>
    <dgm:cxn modelId="{914EAB7F-54A7-084E-A621-A9E78465DECF}" type="presParOf" srcId="{614B224D-E6CD-5042-B95E-FDEDC139872D}" destId="{E8D57C02-C8DE-E541-AA4D-06B147604E9B}" srcOrd="1" destOrd="0" presId="urn:microsoft.com/office/officeart/2005/8/layout/hierarchy3"/>
    <dgm:cxn modelId="{6188DF5C-D182-D14C-A786-CCF6E0851214}" type="presParOf" srcId="{614B224D-E6CD-5042-B95E-FDEDC139872D}" destId="{BEEE69A4-D478-B14E-ACA3-4DE7044E2CDF}" srcOrd="2" destOrd="0" presId="urn:microsoft.com/office/officeart/2005/8/layout/hierarchy3"/>
    <dgm:cxn modelId="{537CC002-C3D0-624C-B5BA-B4F3FBDE0079}" type="presParOf" srcId="{614B224D-E6CD-5042-B95E-FDEDC139872D}" destId="{A628038C-5F5F-6543-B23A-AB9570EF6008}" srcOrd="3" destOrd="0" presId="urn:microsoft.com/office/officeart/2005/8/layout/hierarchy3"/>
    <dgm:cxn modelId="{5C7B8518-29EC-F847-941E-043E77504B11}" type="presParOf" srcId="{614B224D-E6CD-5042-B95E-FDEDC139872D}" destId="{560EE755-C3F6-D643-9B9B-5EFC9AE84600}" srcOrd="4" destOrd="0" presId="urn:microsoft.com/office/officeart/2005/8/layout/hierarchy3"/>
    <dgm:cxn modelId="{71CCDEF6-1CC3-8E41-BDD1-D1D3E43D4F07}" type="presParOf" srcId="{614B224D-E6CD-5042-B95E-FDEDC139872D}" destId="{E260F87A-CE70-9846-BA4F-15DCBF274B30}" srcOrd="5" destOrd="0" presId="urn:microsoft.com/office/officeart/2005/8/layout/hierarchy3"/>
    <dgm:cxn modelId="{4B9F230C-B1A7-5140-AE3C-91DB3F7A8FE0}" type="presParOf" srcId="{614B224D-E6CD-5042-B95E-FDEDC139872D}" destId="{58792E54-4B32-4148-9872-10C49446D19B}" srcOrd="6" destOrd="0" presId="urn:microsoft.com/office/officeart/2005/8/layout/hierarchy3"/>
    <dgm:cxn modelId="{16D98423-7B75-9E4C-BFF1-6297748212B6}" type="presParOf" srcId="{614B224D-E6CD-5042-B95E-FDEDC139872D}" destId="{ECA43918-C62D-394D-851D-19C6BA2D1BE7}" srcOrd="7" destOrd="0" presId="urn:microsoft.com/office/officeart/2005/8/layout/hierarchy3"/>
    <dgm:cxn modelId="{6CE48C01-6C56-2C4F-B40E-E9E1C33762FE}" type="presParOf" srcId="{0C206AB0-7C71-FE40-BB65-5565CFCC4C93}" destId="{2464FBCB-565B-BE43-BCEA-80195302CC3F}" srcOrd="3" destOrd="0" presId="urn:microsoft.com/office/officeart/2005/8/layout/hierarchy3"/>
    <dgm:cxn modelId="{E7AC9FE8-365F-9C4B-96EE-621EBB4E106E}" type="presParOf" srcId="{2464FBCB-565B-BE43-BCEA-80195302CC3F}" destId="{23B899E8-C80D-904A-83FF-DD81E39387D1}" srcOrd="0" destOrd="0" presId="urn:microsoft.com/office/officeart/2005/8/layout/hierarchy3"/>
    <dgm:cxn modelId="{AB0A020B-39C4-3840-8D17-A95A404AE362}" type="presParOf" srcId="{23B899E8-C80D-904A-83FF-DD81E39387D1}" destId="{DC0C0F56-9FAC-D544-A196-F501D9E71F60}" srcOrd="0" destOrd="0" presId="urn:microsoft.com/office/officeart/2005/8/layout/hierarchy3"/>
    <dgm:cxn modelId="{91D15433-7A77-DA44-B9B3-62976ECE91B1}" type="presParOf" srcId="{23B899E8-C80D-904A-83FF-DD81E39387D1}" destId="{4C902B19-5767-4F43-BF9C-D05D354C7646}" srcOrd="1" destOrd="0" presId="urn:microsoft.com/office/officeart/2005/8/layout/hierarchy3"/>
    <dgm:cxn modelId="{AF7332A0-421E-6C45-AEF2-16E4D60C61B7}" type="presParOf" srcId="{2464FBCB-565B-BE43-BCEA-80195302CC3F}" destId="{6D8E32B7-8197-C14F-87E7-3DA6328F06B1}" srcOrd="1" destOrd="0" presId="urn:microsoft.com/office/officeart/2005/8/layout/hierarchy3"/>
    <dgm:cxn modelId="{23088F83-A01A-AF4A-B485-1EF65CF9D6D7}" type="presParOf" srcId="{6D8E32B7-8197-C14F-87E7-3DA6328F06B1}" destId="{E3D02D8F-CF88-6446-9DF3-12E2FC54D1CC}" srcOrd="0" destOrd="0" presId="urn:microsoft.com/office/officeart/2005/8/layout/hierarchy3"/>
    <dgm:cxn modelId="{A28C3E1F-A685-5A49-B98B-AC0BED479657}" type="presParOf" srcId="{6D8E32B7-8197-C14F-87E7-3DA6328F06B1}" destId="{85FDBE17-9BA6-494A-828D-2A2AD21B22C5}" srcOrd="1" destOrd="0" presId="urn:microsoft.com/office/officeart/2005/8/layout/hierarchy3"/>
    <dgm:cxn modelId="{3C0EF7EA-ECAA-7243-B5D4-DBCB9721B446}" type="presParOf" srcId="{6D8E32B7-8197-C14F-87E7-3DA6328F06B1}" destId="{0163C9F3-6395-AB45-B179-0A51AE5F9113}" srcOrd="2" destOrd="0" presId="urn:microsoft.com/office/officeart/2005/8/layout/hierarchy3"/>
    <dgm:cxn modelId="{73F3B3B5-24B6-6442-B8EE-9145A5231ACC}" type="presParOf" srcId="{6D8E32B7-8197-C14F-87E7-3DA6328F06B1}" destId="{61574649-02B0-BF4A-ACC1-6BDBE270884A}" srcOrd="3" destOrd="0" presId="urn:microsoft.com/office/officeart/2005/8/layout/hierarchy3"/>
    <dgm:cxn modelId="{C72E7263-D906-E04C-AC78-49E3CAFC142C}" type="presParOf" srcId="{6D8E32B7-8197-C14F-87E7-3DA6328F06B1}" destId="{79580351-4119-AA41-A00C-17D8A90C7DC9}" srcOrd="4" destOrd="0" presId="urn:microsoft.com/office/officeart/2005/8/layout/hierarchy3"/>
    <dgm:cxn modelId="{6E0FD4BB-72A1-6142-A516-C955543F1E67}" type="presParOf" srcId="{6D8E32B7-8197-C14F-87E7-3DA6328F06B1}" destId="{9D82CABE-6CE0-8B4E-99D4-C30B25947E64}" srcOrd="5" destOrd="0" presId="urn:microsoft.com/office/officeart/2005/8/layout/hierarchy3"/>
    <dgm:cxn modelId="{A2C58C44-BD33-6142-B79B-105CF72149E5}" type="presParOf" srcId="{6D8E32B7-8197-C14F-87E7-3DA6328F06B1}" destId="{A246E7A9-B429-7C49-B064-C1733F4188AF}" srcOrd="6" destOrd="0" presId="urn:microsoft.com/office/officeart/2005/8/layout/hierarchy3"/>
    <dgm:cxn modelId="{2AE523C1-DD40-DC49-97B8-68D3FDD40D72}" type="presParOf" srcId="{6D8E32B7-8197-C14F-87E7-3DA6328F06B1}" destId="{74C43D04-771B-4647-BC07-F59DA517922D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489035-E6E4-5240-BE90-EB580B7FB852}">
      <dsp:nvSpPr>
        <dsp:cNvPr id="0" name=""/>
        <dsp:cNvSpPr/>
      </dsp:nvSpPr>
      <dsp:spPr>
        <a:xfrm>
          <a:off x="653012" y="1062"/>
          <a:ext cx="2804929" cy="5546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Presidenza</a:t>
          </a:r>
        </a:p>
      </dsp:txBody>
      <dsp:txXfrm>
        <a:off x="669257" y="17307"/>
        <a:ext cx="2772439" cy="522164"/>
      </dsp:txXfrm>
    </dsp:sp>
    <dsp:sp modelId="{0AD0AABF-74A2-0149-9C5B-18DC86BE91CD}">
      <dsp:nvSpPr>
        <dsp:cNvPr id="0" name=""/>
        <dsp:cNvSpPr/>
      </dsp:nvSpPr>
      <dsp:spPr>
        <a:xfrm>
          <a:off x="933505" y="555716"/>
          <a:ext cx="333961" cy="415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990"/>
              </a:lnTo>
              <a:lnTo>
                <a:pt x="333961" y="41599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57F64-3881-E04B-8C50-18BD0F159129}">
      <dsp:nvSpPr>
        <dsp:cNvPr id="0" name=""/>
        <dsp:cNvSpPr/>
      </dsp:nvSpPr>
      <dsp:spPr>
        <a:xfrm>
          <a:off x="1267467" y="694379"/>
          <a:ext cx="2477519" cy="55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MARILIA BELLATERRA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Presidente</a:t>
          </a:r>
        </a:p>
      </dsp:txBody>
      <dsp:txXfrm>
        <a:off x="1283712" y="710624"/>
        <a:ext cx="2445029" cy="522164"/>
      </dsp:txXfrm>
    </dsp:sp>
    <dsp:sp modelId="{E350BBE6-836F-3F47-8C28-1EC102622043}">
      <dsp:nvSpPr>
        <dsp:cNvPr id="0" name=""/>
        <dsp:cNvSpPr/>
      </dsp:nvSpPr>
      <dsp:spPr>
        <a:xfrm>
          <a:off x="933505" y="555716"/>
          <a:ext cx="333961" cy="1109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9308"/>
              </a:lnTo>
              <a:lnTo>
                <a:pt x="333961" y="110930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528A2-1B3E-D149-A90B-82AA9E607AB7}">
      <dsp:nvSpPr>
        <dsp:cNvPr id="0" name=""/>
        <dsp:cNvSpPr/>
      </dsp:nvSpPr>
      <dsp:spPr>
        <a:xfrm>
          <a:off x="1267467" y="1387697"/>
          <a:ext cx="2482915" cy="55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FEDERICO PETROZZI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Vicepresidente</a:t>
          </a:r>
        </a:p>
      </dsp:txBody>
      <dsp:txXfrm>
        <a:off x="1283712" y="1403942"/>
        <a:ext cx="2450425" cy="522164"/>
      </dsp:txXfrm>
    </dsp:sp>
    <dsp:sp modelId="{85428E57-F4FA-D34E-A62B-17B8027C1326}">
      <dsp:nvSpPr>
        <dsp:cNvPr id="0" name=""/>
        <dsp:cNvSpPr/>
      </dsp:nvSpPr>
      <dsp:spPr>
        <a:xfrm>
          <a:off x="3788738" y="1062"/>
          <a:ext cx="3325306" cy="5546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Consiglieri - Soci Fondatori</a:t>
          </a:r>
        </a:p>
      </dsp:txBody>
      <dsp:txXfrm>
        <a:off x="3804983" y="17307"/>
        <a:ext cx="3292816" cy="522164"/>
      </dsp:txXfrm>
    </dsp:sp>
    <dsp:sp modelId="{3ECCFBAB-1B7C-7A4B-82B1-DEE85A959F4F}">
      <dsp:nvSpPr>
        <dsp:cNvPr id="0" name=""/>
        <dsp:cNvSpPr/>
      </dsp:nvSpPr>
      <dsp:spPr>
        <a:xfrm>
          <a:off x="4121268" y="555716"/>
          <a:ext cx="332530" cy="415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990"/>
              </a:lnTo>
              <a:lnTo>
                <a:pt x="332530" y="41599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BC99E-6596-5F4B-9806-1299C6A533B1}">
      <dsp:nvSpPr>
        <dsp:cNvPr id="0" name=""/>
        <dsp:cNvSpPr/>
      </dsp:nvSpPr>
      <dsp:spPr>
        <a:xfrm>
          <a:off x="4453799" y="694379"/>
          <a:ext cx="2473561" cy="55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FRANCESCO CODISPOTI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Consigliere - Tesoriere</a:t>
          </a:r>
        </a:p>
      </dsp:txBody>
      <dsp:txXfrm>
        <a:off x="4470044" y="710624"/>
        <a:ext cx="2441071" cy="522164"/>
      </dsp:txXfrm>
    </dsp:sp>
    <dsp:sp modelId="{32B88D92-49F3-384D-9706-511C57230738}">
      <dsp:nvSpPr>
        <dsp:cNvPr id="0" name=""/>
        <dsp:cNvSpPr/>
      </dsp:nvSpPr>
      <dsp:spPr>
        <a:xfrm>
          <a:off x="4121268" y="555716"/>
          <a:ext cx="332530" cy="1109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9308"/>
              </a:lnTo>
              <a:lnTo>
                <a:pt x="332530" y="110930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31CFE-0347-3948-91ED-B0B621606468}">
      <dsp:nvSpPr>
        <dsp:cNvPr id="0" name=""/>
        <dsp:cNvSpPr/>
      </dsp:nvSpPr>
      <dsp:spPr>
        <a:xfrm>
          <a:off x="4453799" y="1387697"/>
          <a:ext cx="2439705" cy="55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BRUNO CODISPOTI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Consigliere </a:t>
          </a:r>
        </a:p>
      </dsp:txBody>
      <dsp:txXfrm>
        <a:off x="4470044" y="1403942"/>
        <a:ext cx="2407215" cy="522164"/>
      </dsp:txXfrm>
    </dsp:sp>
    <dsp:sp modelId="{A3F2A00B-859E-7745-9E2A-243CE4DEC070}">
      <dsp:nvSpPr>
        <dsp:cNvPr id="0" name=""/>
        <dsp:cNvSpPr/>
      </dsp:nvSpPr>
      <dsp:spPr>
        <a:xfrm>
          <a:off x="4121268" y="555716"/>
          <a:ext cx="332530" cy="1802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2625"/>
              </a:lnTo>
              <a:lnTo>
                <a:pt x="332530" y="180262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5D3788-C4EF-4E4C-949D-88E1E6170F47}">
      <dsp:nvSpPr>
        <dsp:cNvPr id="0" name=""/>
        <dsp:cNvSpPr/>
      </dsp:nvSpPr>
      <dsp:spPr>
        <a:xfrm>
          <a:off x="4453799" y="2081014"/>
          <a:ext cx="2433892" cy="55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GEDUN THARCHIN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Consigliere</a:t>
          </a:r>
        </a:p>
      </dsp:txBody>
      <dsp:txXfrm>
        <a:off x="4470044" y="2097259"/>
        <a:ext cx="2401402" cy="522164"/>
      </dsp:txXfrm>
    </dsp:sp>
    <dsp:sp modelId="{92D57CF9-4F41-A241-AD77-E02C69A5FEB6}">
      <dsp:nvSpPr>
        <dsp:cNvPr id="0" name=""/>
        <dsp:cNvSpPr/>
      </dsp:nvSpPr>
      <dsp:spPr>
        <a:xfrm>
          <a:off x="4121268" y="555716"/>
          <a:ext cx="332530" cy="2495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943"/>
              </a:lnTo>
              <a:lnTo>
                <a:pt x="332530" y="24959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6E5EE-CC6E-AC42-8062-9D9A3135AD51}">
      <dsp:nvSpPr>
        <dsp:cNvPr id="0" name=""/>
        <dsp:cNvSpPr/>
      </dsp:nvSpPr>
      <dsp:spPr>
        <a:xfrm>
          <a:off x="4453799" y="2774332"/>
          <a:ext cx="2447568" cy="55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FIORELLA TOSCA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Consigliere</a:t>
          </a:r>
        </a:p>
      </dsp:txBody>
      <dsp:txXfrm>
        <a:off x="4470044" y="2790577"/>
        <a:ext cx="2415078" cy="522164"/>
      </dsp:txXfrm>
    </dsp:sp>
    <dsp:sp modelId="{068B7E87-DBDD-C848-AAF2-9DAB5EB4804A}">
      <dsp:nvSpPr>
        <dsp:cNvPr id="0" name=""/>
        <dsp:cNvSpPr/>
      </dsp:nvSpPr>
      <dsp:spPr>
        <a:xfrm>
          <a:off x="4121268" y="555716"/>
          <a:ext cx="332530" cy="3209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9577"/>
              </a:lnTo>
              <a:lnTo>
                <a:pt x="332530" y="320957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8E9282-0F0D-394D-9082-0E45685D7F5B}">
      <dsp:nvSpPr>
        <dsp:cNvPr id="0" name=""/>
        <dsp:cNvSpPr/>
      </dsp:nvSpPr>
      <dsp:spPr>
        <a:xfrm>
          <a:off x="4453799" y="3467649"/>
          <a:ext cx="2474999" cy="5952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EVELINA SISSY VIOLINI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Consigliere</a:t>
          </a:r>
        </a:p>
      </dsp:txBody>
      <dsp:txXfrm>
        <a:off x="4471234" y="3485084"/>
        <a:ext cx="2440129" cy="5604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87680-9316-B74D-9645-BC7151D54BC0}">
      <dsp:nvSpPr>
        <dsp:cNvPr id="0" name=""/>
        <dsp:cNvSpPr/>
      </dsp:nvSpPr>
      <dsp:spPr>
        <a:xfrm>
          <a:off x="1450" y="46801"/>
          <a:ext cx="1666706" cy="8333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SOSTEGNO A DISTANZA</a:t>
          </a:r>
        </a:p>
      </dsp:txBody>
      <dsp:txXfrm>
        <a:off x="25858" y="71209"/>
        <a:ext cx="1617890" cy="784537"/>
      </dsp:txXfrm>
    </dsp:sp>
    <dsp:sp modelId="{D812FFBB-18C8-E240-BAD7-EF525921AE72}">
      <dsp:nvSpPr>
        <dsp:cNvPr id="0" name=""/>
        <dsp:cNvSpPr/>
      </dsp:nvSpPr>
      <dsp:spPr>
        <a:xfrm>
          <a:off x="168120" y="880155"/>
          <a:ext cx="166670" cy="625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15"/>
              </a:lnTo>
              <a:lnTo>
                <a:pt x="166670" y="62501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F0977-4BB5-E646-A473-1D848D3ACB2F}">
      <dsp:nvSpPr>
        <dsp:cNvPr id="0" name=""/>
        <dsp:cNvSpPr/>
      </dsp:nvSpPr>
      <dsp:spPr>
        <a:xfrm>
          <a:off x="334791" y="1088493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SAD: per Bambini, Adolescenti, Nonni, Persone malate, svantaggiate, Fasce deboli</a:t>
          </a:r>
        </a:p>
      </dsp:txBody>
      <dsp:txXfrm>
        <a:off x="359199" y="1112901"/>
        <a:ext cx="1284549" cy="784537"/>
      </dsp:txXfrm>
    </dsp:sp>
    <dsp:sp modelId="{0926E258-0CC3-2046-93BF-1253C351A0DD}">
      <dsp:nvSpPr>
        <dsp:cNvPr id="0" name=""/>
        <dsp:cNvSpPr/>
      </dsp:nvSpPr>
      <dsp:spPr>
        <a:xfrm>
          <a:off x="168120" y="880155"/>
          <a:ext cx="166670" cy="166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6706"/>
              </a:lnTo>
              <a:lnTo>
                <a:pt x="166670" y="16667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82F7A-432E-F844-BA4B-473645C67B94}">
      <dsp:nvSpPr>
        <dsp:cNvPr id="0" name=""/>
        <dsp:cNvSpPr/>
      </dsp:nvSpPr>
      <dsp:spPr>
        <a:xfrm>
          <a:off x="334791" y="2130185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ITL: Iniziative Territoriali Locali, di tipo Scolastico, Sanitario, Abitativo</a:t>
          </a:r>
        </a:p>
      </dsp:txBody>
      <dsp:txXfrm>
        <a:off x="359199" y="2154593"/>
        <a:ext cx="1284549" cy="784537"/>
      </dsp:txXfrm>
    </dsp:sp>
    <dsp:sp modelId="{66998E51-CE62-0A4C-A4B6-BE31E4EBE832}">
      <dsp:nvSpPr>
        <dsp:cNvPr id="0" name=""/>
        <dsp:cNvSpPr/>
      </dsp:nvSpPr>
      <dsp:spPr>
        <a:xfrm>
          <a:off x="168120" y="880155"/>
          <a:ext cx="166670" cy="2708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8398"/>
              </a:lnTo>
              <a:lnTo>
                <a:pt x="166670" y="270839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3E2DA-EE39-3F4B-95F2-ACE7556BFEB3}">
      <dsp:nvSpPr>
        <dsp:cNvPr id="0" name=""/>
        <dsp:cNvSpPr/>
      </dsp:nvSpPr>
      <dsp:spPr>
        <a:xfrm>
          <a:off x="334791" y="3171877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VIS: Viaggi Istituzionali nelle aree territoriali </a:t>
          </a:r>
          <a:r>
            <a:rPr lang="it-IT" sz="1000" kern="1200"/>
            <a:t>di intervento</a:t>
          </a:r>
          <a:endParaRPr lang="it-IT" sz="1000" kern="1200" dirty="0"/>
        </a:p>
      </dsp:txBody>
      <dsp:txXfrm>
        <a:off x="359199" y="3196285"/>
        <a:ext cx="1284549" cy="784537"/>
      </dsp:txXfrm>
    </dsp:sp>
    <dsp:sp modelId="{3B720C9E-BA35-6843-9DA8-65BB1F5F00B2}">
      <dsp:nvSpPr>
        <dsp:cNvPr id="0" name=""/>
        <dsp:cNvSpPr/>
      </dsp:nvSpPr>
      <dsp:spPr>
        <a:xfrm>
          <a:off x="168120" y="880155"/>
          <a:ext cx="166670" cy="3750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0090"/>
              </a:lnTo>
              <a:lnTo>
                <a:pt x="166670" y="375009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3A5CD-BD1F-C34F-8327-B841A2AA9829}">
      <dsp:nvSpPr>
        <dsp:cNvPr id="0" name=""/>
        <dsp:cNvSpPr/>
      </dsp:nvSpPr>
      <dsp:spPr>
        <a:xfrm>
          <a:off x="334791" y="4213568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PIC: progetti Interculturali sul territorio nazionale (Mostre, Eventi) per Scuole e Cittadinanza</a:t>
          </a:r>
        </a:p>
      </dsp:txBody>
      <dsp:txXfrm>
        <a:off x="359199" y="4237976"/>
        <a:ext cx="1284549" cy="784537"/>
      </dsp:txXfrm>
    </dsp:sp>
    <dsp:sp modelId="{D262A639-B1E5-B847-8563-43DC0E56E2E0}">
      <dsp:nvSpPr>
        <dsp:cNvPr id="0" name=""/>
        <dsp:cNvSpPr/>
      </dsp:nvSpPr>
      <dsp:spPr>
        <a:xfrm>
          <a:off x="2084833" y="46801"/>
          <a:ext cx="1666706" cy="8333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FAMIGLIA</a:t>
          </a:r>
        </a:p>
      </dsp:txBody>
      <dsp:txXfrm>
        <a:off x="2109241" y="71209"/>
        <a:ext cx="1617890" cy="784537"/>
      </dsp:txXfrm>
    </dsp:sp>
    <dsp:sp modelId="{90B2F782-8498-5F4C-B1D7-69E31278FFDD}">
      <dsp:nvSpPr>
        <dsp:cNvPr id="0" name=""/>
        <dsp:cNvSpPr/>
      </dsp:nvSpPr>
      <dsp:spPr>
        <a:xfrm>
          <a:off x="2251504" y="880155"/>
          <a:ext cx="166670" cy="625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15"/>
              </a:lnTo>
              <a:lnTo>
                <a:pt x="166670" y="62501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B12AA-F510-944E-AB05-402236F99166}">
      <dsp:nvSpPr>
        <dsp:cNvPr id="0" name=""/>
        <dsp:cNvSpPr/>
      </dsp:nvSpPr>
      <dsp:spPr>
        <a:xfrm>
          <a:off x="2418174" y="1088493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Sostegno a Persone con Malattie Rare, Croniche, Invalidanti, Terminali, dall’infanzia alla terza età</a:t>
          </a:r>
        </a:p>
      </dsp:txBody>
      <dsp:txXfrm>
        <a:off x="2442582" y="1112901"/>
        <a:ext cx="1284549" cy="784537"/>
      </dsp:txXfrm>
    </dsp:sp>
    <dsp:sp modelId="{BEA4E3A6-E656-5242-BD7E-B11593CF2828}">
      <dsp:nvSpPr>
        <dsp:cNvPr id="0" name=""/>
        <dsp:cNvSpPr/>
      </dsp:nvSpPr>
      <dsp:spPr>
        <a:xfrm>
          <a:off x="2251504" y="880155"/>
          <a:ext cx="166670" cy="166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6706"/>
              </a:lnTo>
              <a:lnTo>
                <a:pt x="166670" y="16667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E1D22-6DAB-EF4D-8338-E41F1C7597FA}">
      <dsp:nvSpPr>
        <dsp:cNvPr id="0" name=""/>
        <dsp:cNvSpPr/>
      </dsp:nvSpPr>
      <dsp:spPr>
        <a:xfrm>
          <a:off x="2418174" y="2130185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Accesso a servizi Territoriali Pubblici e Privati</a:t>
          </a:r>
        </a:p>
      </dsp:txBody>
      <dsp:txXfrm>
        <a:off x="2442582" y="2154593"/>
        <a:ext cx="1284549" cy="784537"/>
      </dsp:txXfrm>
    </dsp:sp>
    <dsp:sp modelId="{0414F2B6-55EE-A047-98A7-D2A859D61541}">
      <dsp:nvSpPr>
        <dsp:cNvPr id="0" name=""/>
        <dsp:cNvSpPr/>
      </dsp:nvSpPr>
      <dsp:spPr>
        <a:xfrm>
          <a:off x="2251504" y="880155"/>
          <a:ext cx="166670" cy="2708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8398"/>
              </a:lnTo>
              <a:lnTo>
                <a:pt x="166670" y="270839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E5B6E-099B-0246-B52C-E272BB514DB9}">
      <dsp:nvSpPr>
        <dsp:cNvPr id="0" name=""/>
        <dsp:cNvSpPr/>
      </dsp:nvSpPr>
      <dsp:spPr>
        <a:xfrm>
          <a:off x="2418174" y="3171877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Aiuto Psicologico alla Persona malata e alla sua Famiglia, con particolare riguardo ai </a:t>
          </a:r>
          <a:r>
            <a:rPr lang="it-IT" sz="1000" kern="1200" dirty="0" err="1"/>
            <a:t>Caregiver</a:t>
          </a:r>
          <a:r>
            <a:rPr lang="it-IT" sz="1000" kern="1200" dirty="0"/>
            <a:t> </a:t>
          </a:r>
        </a:p>
      </dsp:txBody>
      <dsp:txXfrm>
        <a:off x="2442582" y="3196285"/>
        <a:ext cx="1284549" cy="784537"/>
      </dsp:txXfrm>
    </dsp:sp>
    <dsp:sp modelId="{B8D3A8FA-06B9-B847-B3C5-CB8EBF4F9780}">
      <dsp:nvSpPr>
        <dsp:cNvPr id="0" name=""/>
        <dsp:cNvSpPr/>
      </dsp:nvSpPr>
      <dsp:spPr>
        <a:xfrm>
          <a:off x="2251504" y="880155"/>
          <a:ext cx="166670" cy="3750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0090"/>
              </a:lnTo>
              <a:lnTo>
                <a:pt x="166670" y="375009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A8D67-6F1D-E04F-98E3-EC4CB7142FF4}">
      <dsp:nvSpPr>
        <dsp:cNvPr id="0" name=""/>
        <dsp:cNvSpPr/>
      </dsp:nvSpPr>
      <dsp:spPr>
        <a:xfrm>
          <a:off x="2418174" y="4213568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Ricerca, Diffusione, Pubblicazioni, Promozione</a:t>
          </a:r>
        </a:p>
      </dsp:txBody>
      <dsp:txXfrm>
        <a:off x="2442582" y="4237976"/>
        <a:ext cx="1284549" cy="784537"/>
      </dsp:txXfrm>
    </dsp:sp>
    <dsp:sp modelId="{6FEBFEDB-9660-884A-A5A8-87ED28FCC8DA}">
      <dsp:nvSpPr>
        <dsp:cNvPr id="0" name=""/>
        <dsp:cNvSpPr/>
      </dsp:nvSpPr>
      <dsp:spPr>
        <a:xfrm>
          <a:off x="4168216" y="46801"/>
          <a:ext cx="1666706" cy="8333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ABILITA’ NON COMUNI</a:t>
          </a:r>
        </a:p>
      </dsp:txBody>
      <dsp:txXfrm>
        <a:off x="4192624" y="71209"/>
        <a:ext cx="1617890" cy="784537"/>
      </dsp:txXfrm>
    </dsp:sp>
    <dsp:sp modelId="{4DBA4A71-3A00-9448-BFC0-51056528D0BD}">
      <dsp:nvSpPr>
        <dsp:cNvPr id="0" name=""/>
        <dsp:cNvSpPr/>
      </dsp:nvSpPr>
      <dsp:spPr>
        <a:xfrm>
          <a:off x="4334887" y="880155"/>
          <a:ext cx="166670" cy="625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15"/>
              </a:lnTo>
              <a:lnTo>
                <a:pt x="166670" y="62501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57C02-C8DE-E541-AA4D-06B147604E9B}">
      <dsp:nvSpPr>
        <dsp:cNvPr id="0" name=""/>
        <dsp:cNvSpPr/>
      </dsp:nvSpPr>
      <dsp:spPr>
        <a:xfrm>
          <a:off x="4501558" y="1088493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Sostegno a Persone con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Dis</a:t>
          </a:r>
          <a:r>
            <a:rPr lang="it-IT" sz="1000" kern="1200" dirty="0"/>
            <a:t>-Abilità Fisiche, Psichiche, sensoriali, nelle diverse fasi della malattia </a:t>
          </a:r>
        </a:p>
      </dsp:txBody>
      <dsp:txXfrm>
        <a:off x="4525966" y="1112901"/>
        <a:ext cx="1284549" cy="784537"/>
      </dsp:txXfrm>
    </dsp:sp>
    <dsp:sp modelId="{BEEE69A4-D478-B14E-ACA3-4DE7044E2CDF}">
      <dsp:nvSpPr>
        <dsp:cNvPr id="0" name=""/>
        <dsp:cNvSpPr/>
      </dsp:nvSpPr>
      <dsp:spPr>
        <a:xfrm>
          <a:off x="4334887" y="880155"/>
          <a:ext cx="166670" cy="166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6706"/>
              </a:lnTo>
              <a:lnTo>
                <a:pt x="166670" y="16667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8038C-5F5F-6543-B23A-AB9570EF6008}">
      <dsp:nvSpPr>
        <dsp:cNvPr id="0" name=""/>
        <dsp:cNvSpPr/>
      </dsp:nvSpPr>
      <dsp:spPr>
        <a:xfrm>
          <a:off x="4501558" y="2130185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Accesso a servizi Territoriali Pubblici e Privati</a:t>
          </a:r>
        </a:p>
      </dsp:txBody>
      <dsp:txXfrm>
        <a:off x="4525966" y="2154593"/>
        <a:ext cx="1284549" cy="784537"/>
      </dsp:txXfrm>
    </dsp:sp>
    <dsp:sp modelId="{560EE755-C3F6-D643-9B9B-5EFC9AE84600}">
      <dsp:nvSpPr>
        <dsp:cNvPr id="0" name=""/>
        <dsp:cNvSpPr/>
      </dsp:nvSpPr>
      <dsp:spPr>
        <a:xfrm>
          <a:off x="4334887" y="880155"/>
          <a:ext cx="166670" cy="2708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8398"/>
              </a:lnTo>
              <a:lnTo>
                <a:pt x="166670" y="270839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60F87A-CE70-9846-BA4F-15DCBF274B30}">
      <dsp:nvSpPr>
        <dsp:cNvPr id="0" name=""/>
        <dsp:cNvSpPr/>
      </dsp:nvSpPr>
      <dsp:spPr>
        <a:xfrm>
          <a:off x="4501558" y="3171877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Aiuto Psicologico alla Persona malata e alla sua Famiglia, con particolare riguardo ai </a:t>
          </a:r>
          <a:r>
            <a:rPr lang="it-IT" sz="1000" kern="1200" dirty="0" err="1"/>
            <a:t>Caregiver</a:t>
          </a:r>
          <a:r>
            <a:rPr lang="it-IT" sz="1000" kern="1200" dirty="0"/>
            <a:t> </a:t>
          </a:r>
        </a:p>
      </dsp:txBody>
      <dsp:txXfrm>
        <a:off x="4525966" y="3196285"/>
        <a:ext cx="1284549" cy="784537"/>
      </dsp:txXfrm>
    </dsp:sp>
    <dsp:sp modelId="{58792E54-4B32-4148-9872-10C49446D19B}">
      <dsp:nvSpPr>
        <dsp:cNvPr id="0" name=""/>
        <dsp:cNvSpPr/>
      </dsp:nvSpPr>
      <dsp:spPr>
        <a:xfrm>
          <a:off x="4334887" y="880155"/>
          <a:ext cx="166670" cy="3750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0090"/>
              </a:lnTo>
              <a:lnTo>
                <a:pt x="166670" y="375009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43918-C62D-394D-851D-19C6BA2D1BE7}">
      <dsp:nvSpPr>
        <dsp:cNvPr id="0" name=""/>
        <dsp:cNvSpPr/>
      </dsp:nvSpPr>
      <dsp:spPr>
        <a:xfrm>
          <a:off x="4501558" y="4213568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Ricerca, Diffusione, Pubblicazioni, Promozione</a:t>
          </a:r>
        </a:p>
      </dsp:txBody>
      <dsp:txXfrm>
        <a:off x="4525966" y="4237976"/>
        <a:ext cx="1284549" cy="784537"/>
      </dsp:txXfrm>
    </dsp:sp>
    <dsp:sp modelId="{DC0C0F56-9FAC-D544-A196-F501D9E71F60}">
      <dsp:nvSpPr>
        <dsp:cNvPr id="0" name=""/>
        <dsp:cNvSpPr/>
      </dsp:nvSpPr>
      <dsp:spPr>
        <a:xfrm>
          <a:off x="6251600" y="46801"/>
          <a:ext cx="1666706" cy="8333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FORMAZIONE E SVILUPPO</a:t>
          </a:r>
        </a:p>
      </dsp:txBody>
      <dsp:txXfrm>
        <a:off x="6276008" y="71209"/>
        <a:ext cx="1617890" cy="784537"/>
      </dsp:txXfrm>
    </dsp:sp>
    <dsp:sp modelId="{E3D02D8F-CF88-6446-9DF3-12E2FC54D1CC}">
      <dsp:nvSpPr>
        <dsp:cNvPr id="0" name=""/>
        <dsp:cNvSpPr/>
      </dsp:nvSpPr>
      <dsp:spPr>
        <a:xfrm>
          <a:off x="6418270" y="880155"/>
          <a:ext cx="168120" cy="668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8324"/>
              </a:lnTo>
              <a:lnTo>
                <a:pt x="168120" y="66832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DBE17-9BA6-494A-828D-2A2AD21B22C5}">
      <dsp:nvSpPr>
        <dsp:cNvPr id="0" name=""/>
        <dsp:cNvSpPr/>
      </dsp:nvSpPr>
      <dsp:spPr>
        <a:xfrm>
          <a:off x="6586391" y="1131803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FORMAZIONE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degli Operatori, dei Volontari e dei Tirocinanti</a:t>
          </a:r>
        </a:p>
      </dsp:txBody>
      <dsp:txXfrm>
        <a:off x="6610799" y="1156211"/>
        <a:ext cx="1284549" cy="784537"/>
      </dsp:txXfrm>
    </dsp:sp>
    <dsp:sp modelId="{0163C9F3-6395-AB45-B179-0A51AE5F9113}">
      <dsp:nvSpPr>
        <dsp:cNvPr id="0" name=""/>
        <dsp:cNvSpPr/>
      </dsp:nvSpPr>
      <dsp:spPr>
        <a:xfrm>
          <a:off x="6418270" y="880155"/>
          <a:ext cx="166670" cy="1666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6706"/>
              </a:lnTo>
              <a:lnTo>
                <a:pt x="166670" y="16667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574649-02B0-BF4A-ACC1-6BDBE270884A}">
      <dsp:nvSpPr>
        <dsp:cNvPr id="0" name=""/>
        <dsp:cNvSpPr/>
      </dsp:nvSpPr>
      <dsp:spPr>
        <a:xfrm>
          <a:off x="6584941" y="2130185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RICERCA E PROMOZIONE nel settore sociale</a:t>
          </a:r>
        </a:p>
      </dsp:txBody>
      <dsp:txXfrm>
        <a:off x="6609349" y="2154593"/>
        <a:ext cx="1284549" cy="784537"/>
      </dsp:txXfrm>
    </dsp:sp>
    <dsp:sp modelId="{79580351-4119-AA41-A00C-17D8A90C7DC9}">
      <dsp:nvSpPr>
        <dsp:cNvPr id="0" name=""/>
        <dsp:cNvSpPr/>
      </dsp:nvSpPr>
      <dsp:spPr>
        <a:xfrm>
          <a:off x="6418270" y="880155"/>
          <a:ext cx="166670" cy="2708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8398"/>
              </a:lnTo>
              <a:lnTo>
                <a:pt x="166670" y="270839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2CABE-6CE0-8B4E-99D4-C30B25947E64}">
      <dsp:nvSpPr>
        <dsp:cNvPr id="0" name=""/>
        <dsp:cNvSpPr/>
      </dsp:nvSpPr>
      <dsp:spPr>
        <a:xfrm>
          <a:off x="6584941" y="3171877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PUBBLICAZIONI scientifiche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e DIFFUSIONE</a:t>
          </a:r>
        </a:p>
      </dsp:txBody>
      <dsp:txXfrm>
        <a:off x="6609349" y="3196285"/>
        <a:ext cx="1284549" cy="784537"/>
      </dsp:txXfrm>
    </dsp:sp>
    <dsp:sp modelId="{A246E7A9-B429-7C49-B064-C1733F4188AF}">
      <dsp:nvSpPr>
        <dsp:cNvPr id="0" name=""/>
        <dsp:cNvSpPr/>
      </dsp:nvSpPr>
      <dsp:spPr>
        <a:xfrm>
          <a:off x="6418270" y="880155"/>
          <a:ext cx="166670" cy="3750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0090"/>
              </a:lnTo>
              <a:lnTo>
                <a:pt x="166670" y="375009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C43D04-771B-4647-BC07-F59DA517922D}">
      <dsp:nvSpPr>
        <dsp:cNvPr id="0" name=""/>
        <dsp:cNvSpPr/>
      </dsp:nvSpPr>
      <dsp:spPr>
        <a:xfrm>
          <a:off x="6584941" y="4213568"/>
          <a:ext cx="1333365" cy="833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 err="1"/>
            <a:t>Oragnizzazione</a:t>
          </a:r>
          <a:r>
            <a:rPr lang="it-IT" sz="1000" kern="1200" dirty="0"/>
            <a:t> di MOSTRE ed EVENTI</a:t>
          </a:r>
        </a:p>
      </dsp:txBody>
      <dsp:txXfrm>
        <a:off x="6609349" y="4237976"/>
        <a:ext cx="1284549" cy="784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2CAAD-60DD-4E82-B91E-253E87E41DF0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A41DA-7B59-42D2-8AEB-5D53483E4F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12D4-5B61-48C5-95F3-9CD7EFCE5010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E2951-CE2E-4125-9262-2ED1A329B8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63FB-4BED-40FB-AB2F-64479AAA76F4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D2ACD-0914-45FB-8500-BDCE5065B5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9E3AC-06C3-421C-9CAF-D90EEAA5E5D3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2A127-D6ED-4AFD-B647-9E31214D23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CA14-FCBF-4FE8-92C8-4A8C6415A063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51B22-D487-44DF-9F71-776A842865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91D73-1ADA-43F8-A30F-16ED89F6483D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D936C-0B46-4EE9-9289-BCDCF424F3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3F1E7-665F-4682-A876-AA768C41A2AF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5F73D-FF05-4F64-AD90-F10D7AABD7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9182F-41A7-4EBD-A4DF-914FD18487F6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91A4D-1097-4A22-9BEB-F630F8F38B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DF9AA-6EEC-4E4F-81E0-1BAF62BAC216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385DE-8013-481A-9B46-5A433124CE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8E2F0-2B93-4E5C-B037-50657D60DDDD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22B51-E5E9-423F-B059-E47A8B8D84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26872-8A18-4D07-B8D3-2B94F45D061E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5F0F5-B481-4E30-A86E-3D8D5FF358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034948-6DA7-42BF-972A-5A8DBF7EEB00}" type="datetimeFigureOut">
              <a:rPr lang="it-IT"/>
              <a:pPr>
                <a:defRPr/>
              </a:pPr>
              <a:t>08/09/25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5CDE58-0666-411F-A51A-D0CD5B4B99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refinternational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refinternational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Immagine 3" descr="2013_Logo dettagli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6625" y="654050"/>
            <a:ext cx="50165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CasellaDiTesto 6"/>
          <p:cNvSpPr txBox="1">
            <a:spLocks noChangeArrowheads="1"/>
          </p:cNvSpPr>
          <p:nvPr/>
        </p:nvSpPr>
        <p:spPr bwMode="auto">
          <a:xfrm>
            <a:off x="5449888" y="44640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468438" y="5491163"/>
            <a:ext cx="64976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300" dirty="0">
                <a:solidFill>
                  <a:schemeClr val="tx2"/>
                </a:solidFill>
                <a:latin typeface="Calibri" pitchFamily="34" charset="0"/>
              </a:rPr>
              <a:t>00136</a:t>
            </a:r>
            <a:r>
              <a:rPr lang="it-IT" sz="1300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it-IT" sz="1300" dirty="0">
                <a:solidFill>
                  <a:schemeClr val="tx2"/>
                </a:solidFill>
                <a:latin typeface="Calibri" pitchFamily="34" charset="0"/>
              </a:rPr>
              <a:t>ROMA – VIA LICINIO CALVO, 14 – tel. 348-3851191</a:t>
            </a:r>
          </a:p>
          <a:p>
            <a:pPr algn="ctr"/>
            <a:r>
              <a:rPr lang="it-IT" sz="1400" dirty="0">
                <a:solidFill>
                  <a:srgbClr val="000099"/>
                </a:solidFill>
                <a:latin typeface="Calibri" pitchFamily="34" charset="0"/>
                <a:hlinkClick r:id="rId3"/>
              </a:rPr>
              <a:t>info@arefinternational.org</a:t>
            </a:r>
            <a:r>
              <a:rPr lang="it-IT" sz="1400" dirty="0">
                <a:solidFill>
                  <a:srgbClr val="000099"/>
                </a:solidFill>
                <a:latin typeface="Calibri" pitchFamily="34" charset="0"/>
              </a:rPr>
              <a:t> - </a:t>
            </a:r>
            <a:r>
              <a:rPr lang="it-IT" sz="1400" dirty="0">
                <a:solidFill>
                  <a:srgbClr val="000099"/>
                </a:solidFill>
                <a:latin typeface="Calibri" pitchFamily="34" charset="0"/>
                <a:hlinkClick r:id="rId4"/>
              </a:rPr>
              <a:t>www.arefinternational.org</a:t>
            </a:r>
            <a:endParaRPr lang="it-IT" sz="1400" dirty="0">
              <a:solidFill>
                <a:srgbClr val="000099"/>
              </a:solidFill>
              <a:latin typeface="Calibri" pitchFamily="34" charset="0"/>
            </a:endParaRPr>
          </a:p>
          <a:p>
            <a:pPr algn="ctr"/>
            <a:r>
              <a:rPr lang="it-IT" sz="1600" dirty="0">
                <a:solidFill>
                  <a:schemeClr val="tx2"/>
                </a:solidFill>
                <a:latin typeface="Calibri" pitchFamily="34" charset="0"/>
              </a:rPr>
              <a:t>C.F.  97294480583</a:t>
            </a:r>
          </a:p>
        </p:txBody>
      </p:sp>
      <p:sp>
        <p:nvSpPr>
          <p:cNvPr id="13316" name="CasellaDiTesto 8"/>
          <p:cNvSpPr txBox="1">
            <a:spLocks noChangeArrowheads="1"/>
          </p:cNvSpPr>
          <p:nvPr/>
        </p:nvSpPr>
        <p:spPr bwMode="auto">
          <a:xfrm>
            <a:off x="1630363" y="3440113"/>
            <a:ext cx="6229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C40202"/>
                </a:solidFill>
                <a:latin typeface="Calibri" pitchFamily="34" charset="0"/>
              </a:rPr>
              <a:t>SETTORI DI ATTIVITA’ E ORGANICO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963760584"/>
              </p:ext>
            </p:extLst>
          </p:nvPr>
        </p:nvGraphicFramePr>
        <p:xfrm>
          <a:off x="601586" y="2025296"/>
          <a:ext cx="782052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8" name="CasellaDiTesto 6"/>
          <p:cNvSpPr txBox="1">
            <a:spLocks noChangeArrowheads="1"/>
          </p:cNvSpPr>
          <p:nvPr/>
        </p:nvSpPr>
        <p:spPr bwMode="auto">
          <a:xfrm>
            <a:off x="1724025" y="1055688"/>
            <a:ext cx="6230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 dirty="0">
                <a:solidFill>
                  <a:srgbClr val="C40202"/>
                </a:solidFill>
                <a:latin typeface="Calibri" pitchFamily="34" charset="0"/>
              </a:rPr>
              <a:t>CONSIGLIO AMMINISTRATIVO</a:t>
            </a:r>
          </a:p>
          <a:p>
            <a:pPr algn="ctr"/>
            <a:r>
              <a:rPr lang="it-IT" sz="2000" b="1" dirty="0">
                <a:solidFill>
                  <a:srgbClr val="C40202"/>
                </a:solidFill>
                <a:latin typeface="Calibri" pitchFamily="34" charset="0"/>
              </a:rPr>
              <a:t>26.02.2021 – 25.02.2024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/>
        </p:nvGraphicFramePr>
        <p:xfrm>
          <a:off x="714795" y="1256057"/>
          <a:ext cx="7919757" cy="509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2" name="CasellaDiTesto 6"/>
          <p:cNvSpPr txBox="1">
            <a:spLocks noChangeArrowheads="1"/>
          </p:cNvSpPr>
          <p:nvPr/>
        </p:nvSpPr>
        <p:spPr bwMode="auto">
          <a:xfrm>
            <a:off x="1509713" y="568325"/>
            <a:ext cx="6229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C40202"/>
                </a:solidFill>
                <a:latin typeface="Calibri" pitchFamily="34" charset="0"/>
              </a:rPr>
              <a:t>Attività dell’Associazione - DIPARTIMENTI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252</Words>
  <Application>Microsoft Macintosh PowerPoint</Application>
  <PresentationFormat>Presentazione su schermo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OSMO MONTESANO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Francesco Bellaterra</dc:creator>
  <cp:lastModifiedBy>Marilia Bellaterra</cp:lastModifiedBy>
  <cp:revision>13</cp:revision>
  <cp:lastPrinted>2025-09-08T12:34:35Z</cp:lastPrinted>
  <dcterms:created xsi:type="dcterms:W3CDTF">2014-03-30T11:54:19Z</dcterms:created>
  <dcterms:modified xsi:type="dcterms:W3CDTF">2025-09-08T12:34:43Z</dcterms:modified>
</cp:coreProperties>
</file>