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7EB"/>
    <a:srgbClr val="B7C9E7"/>
    <a:srgbClr val="70AD47"/>
    <a:srgbClr val="53CDA7"/>
    <a:srgbClr val="E0E006"/>
    <a:srgbClr val="FFFFFF"/>
    <a:srgbClr val="F4AF80"/>
    <a:srgbClr val="E0C1E5"/>
    <a:srgbClr val="5996D9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4848C-B5B3-4FB0-88FC-1AF492B8149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1A5232A-4854-474E-80AF-495C33195E97}">
      <dgm:prSet phldrT="[Texto]" custT="1"/>
      <dgm:spPr>
        <a:solidFill>
          <a:schemeClr val="accent5"/>
        </a:solidFill>
      </dgm:spPr>
      <dgm:t>
        <a:bodyPr/>
        <a:lstStyle/>
        <a:p>
          <a:r>
            <a:rPr lang="it-IT" sz="1800" b="1" i="0" dirty="0">
              <a:solidFill>
                <a:schemeClr val="tx1"/>
              </a:solidFill>
              <a:latin typeface="Veneer" panose="02000806000000000000" pitchFamily="50" charset="0"/>
            </a:rPr>
            <a:t>PRESIDENT AND LEGAL REPRESENTATIVE</a:t>
          </a:r>
          <a:endParaRPr lang="es-ES" sz="1800" b="1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gm:t>
    </dgm:pt>
    <dgm:pt modelId="{EF7E623E-DEE0-4F14-A594-C33B39103B16}" type="parTrans" cxnId="{364364F8-E9B9-4467-A4B2-BFD8F1A8AB0F}">
      <dgm:prSet/>
      <dgm:spPr/>
      <dgm:t>
        <a:bodyPr/>
        <a:lstStyle/>
        <a:p>
          <a:endParaRPr lang="es-ES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CBE224-C28F-4040-B3B5-8B43EF7CBFA8}" type="sibTrans" cxnId="{364364F8-E9B9-4467-A4B2-BFD8F1A8AB0F}">
      <dgm:prSet custT="1"/>
      <dgm:spPr>
        <a:ln>
          <a:solidFill>
            <a:srgbClr val="A7C7EB"/>
          </a:solidFill>
        </a:ln>
      </dgm:spPr>
      <dgm:t>
        <a:bodyPr/>
        <a:lstStyle/>
        <a:p>
          <a:pPr algn="ctr"/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79FC1E-227D-44BA-AB95-F4D593755E9B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ES" sz="1800" b="1" i="0" dirty="0">
              <a:solidFill>
                <a:schemeClr val="tx1"/>
              </a:solidFill>
              <a:latin typeface="Veneer" panose="02000806000000000000" pitchFamily="50" charset="0"/>
            </a:rPr>
            <a:t>TREASURY</a:t>
          </a:r>
          <a:endParaRPr lang="es-ES" sz="1800" b="1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gm:t>
    </dgm:pt>
    <dgm:pt modelId="{47E8AD41-D24E-48EE-B92D-6847D2468BBE}" type="parTrans" cxnId="{2A63AFD0-B706-4116-94B3-D2DE6D4B3578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s-ES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F06487-96A5-4D93-BD2F-CA038E5AD1AA}" type="sibTrans" cxnId="{2A63AFD0-B706-4116-94B3-D2DE6D4B3578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r"/>
          <a:endParaRPr lang="es-ES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0D08C6-5D9E-403F-B65F-C9D89ED6407C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s-ES_tradnl" sz="10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ES_tradnl" sz="1800" b="1" dirty="0">
              <a:solidFill>
                <a:schemeClr val="tx1"/>
              </a:solidFill>
              <a:latin typeface="Veneer" panose="02000806000000000000" pitchFamily="50" charset="0"/>
              <a:cs typeface="Arial" panose="020B0604020202020204" pitchFamily="34" charset="0"/>
            </a:rPr>
            <a:t>MEMBERS’ ASSEMBLY</a:t>
          </a:r>
          <a:endParaRPr lang="es-ES" sz="1800" b="1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gm:t>
    </dgm:pt>
    <dgm:pt modelId="{BE15A000-CCB2-4E6F-AA9C-BBD3367AC49A}" type="parTrans" cxnId="{CBBAAA0B-4985-4957-8341-53C3254EBB1F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s-ES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531904-8A92-4317-976C-D2794DA2BD58}" type="sibTrans" cxnId="{CBBAAA0B-4985-4957-8341-53C3254EBB1F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endParaRPr lang="es-ES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E22ACE-DE9F-4D27-A125-9C723D2C5501}">
      <dgm:prSet phldrT="[Texto]" custT="1"/>
      <dgm:spPr>
        <a:solidFill>
          <a:srgbClr val="A7C7EB"/>
        </a:solidFill>
      </dgm:spPr>
      <dgm:t>
        <a:bodyPr/>
        <a:lstStyle/>
        <a:p>
          <a:r>
            <a:rPr lang="it-IT" sz="1600" dirty="0">
              <a:solidFill>
                <a:schemeClr val="tx1"/>
              </a:solidFill>
              <a:latin typeface="Veneer" panose="02000806000000000000" pitchFamily="50" charset="0"/>
            </a:rPr>
            <a:t>Area Marketing </a:t>
          </a:r>
          <a:endParaRPr lang="es-ES" sz="1600" b="1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gm:t>
    </dgm:pt>
    <dgm:pt modelId="{A66A8221-D69D-443F-B92C-49BCF376D7AE}" type="parTrans" cxnId="{6B5D65F2-F242-4DD8-806E-1D620D70B35A}">
      <dgm:prSet/>
      <dgm:spPr>
        <a:ln>
          <a:solidFill>
            <a:srgbClr val="53CDA7"/>
          </a:solidFill>
        </a:ln>
      </dgm:spPr>
      <dgm:t>
        <a:bodyPr/>
        <a:lstStyle/>
        <a:p>
          <a:endParaRPr lang="es-ES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BE83A3-4484-4DFD-8A6D-7D8204E4F2A4}" type="sibTrans" cxnId="{6B5D65F2-F242-4DD8-806E-1D620D70B35A}">
      <dgm:prSet custT="1"/>
      <dgm:spPr>
        <a:ln>
          <a:solidFill>
            <a:srgbClr val="A7C7EB"/>
          </a:solidFill>
        </a:ln>
      </dgm:spPr>
      <dgm:t>
        <a:bodyPr/>
        <a:lstStyle/>
        <a:p>
          <a:pPr algn="ctr"/>
          <a:endParaRPr lang="es-ES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6722C3-78ED-417A-B894-D58E287DA1BA}">
      <dgm:prSet custT="1"/>
      <dgm:spPr>
        <a:solidFill>
          <a:srgbClr val="A7C7EB"/>
        </a:solidFill>
      </dgm:spPr>
      <dgm:t>
        <a:bodyPr/>
        <a:lstStyle/>
        <a:p>
          <a:r>
            <a:rPr lang="it-IT" sz="1600" dirty="0">
              <a:solidFill>
                <a:schemeClr val="tx1"/>
              </a:solidFill>
              <a:latin typeface="Veneer" panose="02000806000000000000" pitchFamily="50" charset="0"/>
            </a:rPr>
            <a:t>Area </a:t>
          </a:r>
          <a:r>
            <a:rPr lang="it-IT" sz="1600" dirty="0" err="1">
              <a:solidFill>
                <a:schemeClr val="tx1"/>
              </a:solidFill>
              <a:latin typeface="Veneer" panose="02000806000000000000" pitchFamily="50" charset="0"/>
            </a:rPr>
            <a:t>PrOJECTS</a:t>
          </a:r>
          <a:r>
            <a:rPr lang="it-IT" sz="1600" dirty="0">
              <a:solidFill>
                <a:schemeClr val="tx1"/>
              </a:solidFill>
              <a:latin typeface="Veneer" panose="02000806000000000000" pitchFamily="50" charset="0"/>
            </a:rPr>
            <a:t> AND GRANTS</a:t>
          </a:r>
          <a:endParaRPr lang="es-ES" sz="1600" dirty="0">
            <a:solidFill>
              <a:schemeClr val="tx1"/>
            </a:solidFill>
            <a:latin typeface="Veneer" panose="02000806000000000000" pitchFamily="50" charset="0"/>
          </a:endParaRPr>
        </a:p>
      </dgm:t>
    </dgm:pt>
    <dgm:pt modelId="{040D9509-1C1E-4952-9906-4CCB3A1C8A2E}" type="parTrans" cxnId="{B1109F05-A6FB-4D6B-B9E2-CBFF00797D40}">
      <dgm:prSet/>
      <dgm:spPr>
        <a:ln>
          <a:solidFill>
            <a:srgbClr val="53CDA7"/>
          </a:solidFill>
        </a:ln>
      </dgm:spPr>
      <dgm:t>
        <a:bodyPr/>
        <a:lstStyle/>
        <a:p>
          <a:endParaRPr lang="es-ES"/>
        </a:p>
      </dgm:t>
    </dgm:pt>
    <dgm:pt modelId="{34DE4D35-F296-4200-AD6D-C9BD283A0F5E}" type="sibTrans" cxnId="{B1109F05-A6FB-4D6B-B9E2-CBFF00797D40}">
      <dgm:prSet custT="1"/>
      <dgm:spPr>
        <a:solidFill>
          <a:schemeClr val="bg1">
            <a:alpha val="90000"/>
          </a:schemeClr>
        </a:solidFill>
        <a:ln>
          <a:solidFill>
            <a:srgbClr val="A7C7EB"/>
          </a:solidFill>
        </a:ln>
      </dgm:spPr>
      <dgm:t>
        <a:bodyPr/>
        <a:lstStyle/>
        <a:p>
          <a:endParaRPr lang="es-ES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74DF97-3FE1-45B3-8612-356CA7D3FB0C}">
      <dgm:prSet custT="1"/>
      <dgm:spPr>
        <a:solidFill>
          <a:srgbClr val="A7C7EB"/>
        </a:solidFill>
      </dgm:spPr>
      <dgm:t>
        <a:bodyPr/>
        <a:lstStyle/>
        <a:p>
          <a:r>
            <a:rPr lang="it-IT" sz="1600" dirty="0">
              <a:solidFill>
                <a:schemeClr val="tx1"/>
              </a:solidFill>
              <a:latin typeface="Veneer" panose="02000806000000000000" pitchFamily="50" charset="0"/>
            </a:rPr>
            <a:t>Area ADMINISTRATION </a:t>
          </a:r>
          <a:endParaRPr lang="es-ES" sz="1600" b="1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gm:t>
    </dgm:pt>
    <dgm:pt modelId="{90996DB0-C7BC-4529-912B-D495C96ADBB6}" type="parTrans" cxnId="{BDC36E49-71EF-4680-85BA-90F9052C8019}">
      <dgm:prSet/>
      <dgm:spPr>
        <a:ln>
          <a:solidFill>
            <a:srgbClr val="53CDA7"/>
          </a:solidFill>
        </a:ln>
      </dgm:spPr>
      <dgm:t>
        <a:bodyPr/>
        <a:lstStyle/>
        <a:p>
          <a:endParaRPr lang="es-ES"/>
        </a:p>
      </dgm:t>
    </dgm:pt>
    <dgm:pt modelId="{2CBD4C4C-46AE-4D6B-B864-82D5DF300774}" type="sibTrans" cxnId="{BDC36E49-71EF-4680-85BA-90F9052C8019}">
      <dgm:prSet custT="1"/>
      <dgm:spPr>
        <a:ln>
          <a:solidFill>
            <a:srgbClr val="A7C7EB"/>
          </a:solidFill>
        </a:ln>
      </dgm:spPr>
      <dgm:t>
        <a:bodyPr/>
        <a:lstStyle/>
        <a:p>
          <a:endParaRPr lang="es-ES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4B104A-45A6-4EA1-BC01-92BE2AC0E983}">
      <dgm:prSet phldrT="[Texto]" custT="1"/>
      <dgm:spPr>
        <a:solidFill>
          <a:srgbClr val="53CDA7"/>
        </a:solidFill>
      </dgm:spPr>
      <dgm:t>
        <a:bodyPr/>
        <a:lstStyle/>
        <a:p>
          <a:r>
            <a:rPr lang="it-IT" sz="1800" b="1" dirty="0">
              <a:solidFill>
                <a:schemeClr val="tx1"/>
              </a:solidFill>
              <a:latin typeface="Veneer" panose="02000806000000000000" pitchFamily="50" charset="0"/>
              <a:cs typeface="Arial" panose="020B0604020202020204" pitchFamily="34" charset="0"/>
            </a:rPr>
            <a:t>BOARD OF DIRECTORS</a:t>
          </a:r>
          <a:endParaRPr lang="es-ES" sz="1800" b="1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gm:t>
    </dgm:pt>
    <dgm:pt modelId="{43DB197A-FD4B-41FC-ACC0-3D520F9B78BA}" type="sibTrans" cxnId="{235AD181-7747-4E53-B5BD-EA795BB28BA4}">
      <dgm:prSet custT="1"/>
      <dgm:spPr>
        <a:ln>
          <a:solidFill>
            <a:srgbClr val="53CDA7"/>
          </a:solidFill>
        </a:ln>
      </dgm:spPr>
      <dgm:t>
        <a:bodyPr/>
        <a:lstStyle/>
        <a:p>
          <a:endParaRPr lang="es-ES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4D2EEF-DA7A-417B-BB3F-C366133C9CED}" type="parTrans" cxnId="{235AD181-7747-4E53-B5BD-EA795BB28BA4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s-ES" sz="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A19A5-3031-40A9-B7BE-16F59112CBD1}">
      <dgm:prSet phldrT="[Texto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it-IT" sz="1800" b="1" dirty="0">
              <a:solidFill>
                <a:schemeClr val="tx1"/>
              </a:solidFill>
              <a:latin typeface="Veneer" panose="02000806000000000000" pitchFamily="50" charset="0"/>
              <a:cs typeface="Arial" panose="020B0604020202020204" pitchFamily="34" charset="0"/>
            </a:rPr>
            <a:t>OPERATIONS (HUMAN RESOURCES)</a:t>
          </a:r>
          <a:endParaRPr lang="es-ES" sz="1800" b="1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gm:t>
    </dgm:pt>
    <dgm:pt modelId="{C06A0BDB-DE5F-47E4-BC07-FAA6A7499292}" type="parTrans" cxnId="{5A8D7CB2-E382-49A3-BEF2-B23770294BE3}">
      <dgm:prSet/>
      <dgm:spPr/>
      <dgm:t>
        <a:bodyPr/>
        <a:lstStyle/>
        <a:p>
          <a:endParaRPr lang="es-ES"/>
        </a:p>
      </dgm:t>
    </dgm:pt>
    <dgm:pt modelId="{CB44BCA8-1FF4-4A1D-B3E1-BCEE1B098C63}" type="sibTrans" cxnId="{5A8D7CB2-E382-49A3-BEF2-B23770294BE3}">
      <dgm:prSet/>
      <dgm:spPr>
        <a:ln>
          <a:solidFill>
            <a:schemeClr val="accent5">
              <a:lumMod val="20000"/>
              <a:lumOff val="80000"/>
            </a:schemeClr>
          </a:solidFill>
        </a:ln>
      </dgm:spPr>
      <dgm:t>
        <a:bodyPr/>
        <a:lstStyle/>
        <a:p>
          <a:endParaRPr lang="es-ES"/>
        </a:p>
      </dgm:t>
    </dgm:pt>
    <dgm:pt modelId="{4ECF85D4-085A-48F2-8114-0ACA61236D1B}" type="pres">
      <dgm:prSet presAssocID="{0464848C-B5B3-4FB0-88FC-1AF492B8149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D9E7B9-550C-462B-9261-EF7E25D3BE62}" type="pres">
      <dgm:prSet presAssocID="{41A5232A-4854-474E-80AF-495C33195E97}" presName="hierRoot1" presStyleCnt="0">
        <dgm:presLayoutVars>
          <dgm:hierBranch val="init"/>
        </dgm:presLayoutVars>
      </dgm:prSet>
      <dgm:spPr/>
    </dgm:pt>
    <dgm:pt modelId="{248CD9AF-B9D4-445A-881B-DF960BE37B74}" type="pres">
      <dgm:prSet presAssocID="{41A5232A-4854-474E-80AF-495C33195E97}" presName="rootComposite1" presStyleCnt="0"/>
      <dgm:spPr/>
    </dgm:pt>
    <dgm:pt modelId="{3ADCEEA7-F04C-486E-8656-A7EB27D36895}" type="pres">
      <dgm:prSet presAssocID="{41A5232A-4854-474E-80AF-495C33195E97}" presName="rootText1" presStyleLbl="node0" presStyleIdx="0" presStyleCnt="2" custScaleX="70275" custScaleY="58796" custLinFactNeighborX="3885" custLinFactNeighborY="15634">
        <dgm:presLayoutVars>
          <dgm:chMax/>
          <dgm:chPref val="3"/>
        </dgm:presLayoutVars>
      </dgm:prSet>
      <dgm:spPr/>
    </dgm:pt>
    <dgm:pt modelId="{B2A4CF82-08B3-4061-BE41-5E7D7AB1CB93}" type="pres">
      <dgm:prSet presAssocID="{41A5232A-4854-474E-80AF-495C33195E97}" presName="titleText1" presStyleLbl="fgAcc0" presStyleIdx="0" presStyleCnt="2" custScaleX="62525" custScaleY="51951" custLinFactNeighborX="2544" custLinFactNeighborY="-1425">
        <dgm:presLayoutVars>
          <dgm:chMax val="0"/>
          <dgm:chPref val="0"/>
        </dgm:presLayoutVars>
      </dgm:prSet>
      <dgm:spPr/>
    </dgm:pt>
    <dgm:pt modelId="{944001F1-3099-4E86-9CCE-2430CDF3B434}" type="pres">
      <dgm:prSet presAssocID="{41A5232A-4854-474E-80AF-495C33195E97}" presName="rootConnector1" presStyleLbl="node1" presStyleIdx="0" presStyleCnt="6"/>
      <dgm:spPr/>
    </dgm:pt>
    <dgm:pt modelId="{9B772D36-1AE0-4B96-81A7-54E2039A1AD2}" type="pres">
      <dgm:prSet presAssocID="{41A5232A-4854-474E-80AF-495C33195E97}" presName="hierChild2" presStyleCnt="0"/>
      <dgm:spPr/>
    </dgm:pt>
    <dgm:pt modelId="{C50F4E75-2317-4633-9D07-16F32BC6005B}" type="pres">
      <dgm:prSet presAssocID="{47E8AD41-D24E-48EE-B92D-6847D2468BBE}" presName="Name37" presStyleLbl="parChTrans1D2" presStyleIdx="0" presStyleCnt="3"/>
      <dgm:spPr/>
    </dgm:pt>
    <dgm:pt modelId="{BAF85C88-3BED-4965-89CF-B05AAAA0D1EE}" type="pres">
      <dgm:prSet presAssocID="{9E79FC1E-227D-44BA-AB95-F4D593755E9B}" presName="hierRoot2" presStyleCnt="0">
        <dgm:presLayoutVars>
          <dgm:hierBranch val="init"/>
        </dgm:presLayoutVars>
      </dgm:prSet>
      <dgm:spPr/>
    </dgm:pt>
    <dgm:pt modelId="{A9E02FD4-61AC-4560-9A55-0D70DA5A1BF6}" type="pres">
      <dgm:prSet presAssocID="{9E79FC1E-227D-44BA-AB95-F4D593755E9B}" presName="rootComposite" presStyleCnt="0"/>
      <dgm:spPr/>
    </dgm:pt>
    <dgm:pt modelId="{48004C2B-F267-4DDD-96EB-3D649AE8426D}" type="pres">
      <dgm:prSet presAssocID="{9E79FC1E-227D-44BA-AB95-F4D593755E9B}" presName="rootText" presStyleLbl="node1" presStyleIdx="0" presStyleCnt="6" custScaleX="77012" custScaleY="50449">
        <dgm:presLayoutVars>
          <dgm:chMax/>
          <dgm:chPref val="3"/>
        </dgm:presLayoutVars>
      </dgm:prSet>
      <dgm:spPr/>
    </dgm:pt>
    <dgm:pt modelId="{02944AA1-0CE2-4FF6-BD40-08DBA0B99C40}" type="pres">
      <dgm:prSet presAssocID="{9E79FC1E-227D-44BA-AB95-F4D593755E9B}" presName="titleText2" presStyleLbl="fgAcc1" presStyleIdx="0" presStyleCnt="6" custScaleX="45810" custScaleY="57051" custLinFactNeighborX="5075" custLinFactNeighborY="-48497">
        <dgm:presLayoutVars>
          <dgm:chMax val="0"/>
          <dgm:chPref val="0"/>
        </dgm:presLayoutVars>
      </dgm:prSet>
      <dgm:spPr/>
    </dgm:pt>
    <dgm:pt modelId="{5A6A4069-FA11-41EF-8159-49A04D0FEB63}" type="pres">
      <dgm:prSet presAssocID="{9E79FC1E-227D-44BA-AB95-F4D593755E9B}" presName="rootConnector" presStyleLbl="node2" presStyleIdx="0" presStyleCnt="0"/>
      <dgm:spPr/>
    </dgm:pt>
    <dgm:pt modelId="{38F31338-1691-42A6-9E0D-044EDE7CFBC9}" type="pres">
      <dgm:prSet presAssocID="{9E79FC1E-227D-44BA-AB95-F4D593755E9B}" presName="hierChild4" presStyleCnt="0"/>
      <dgm:spPr/>
    </dgm:pt>
    <dgm:pt modelId="{8F71E29A-476B-44D3-A3F4-406B5C8FE788}" type="pres">
      <dgm:prSet presAssocID="{9E79FC1E-227D-44BA-AB95-F4D593755E9B}" presName="hierChild5" presStyleCnt="0"/>
      <dgm:spPr/>
    </dgm:pt>
    <dgm:pt modelId="{71C76DFE-9AB9-43A7-9878-B63D26B82A59}" type="pres">
      <dgm:prSet presAssocID="{1F4D2EEF-DA7A-417B-BB3F-C366133C9CED}" presName="Name37" presStyleLbl="parChTrans1D2" presStyleIdx="1" presStyleCnt="3"/>
      <dgm:spPr/>
    </dgm:pt>
    <dgm:pt modelId="{995247EF-3702-432B-ABE6-E79DF05367D3}" type="pres">
      <dgm:prSet presAssocID="{CD4B104A-45A6-4EA1-BC01-92BE2AC0E983}" presName="hierRoot2" presStyleCnt="0">
        <dgm:presLayoutVars>
          <dgm:hierBranch val="init"/>
        </dgm:presLayoutVars>
      </dgm:prSet>
      <dgm:spPr/>
    </dgm:pt>
    <dgm:pt modelId="{17458901-86B7-4EB5-8EB5-6D66C861372B}" type="pres">
      <dgm:prSet presAssocID="{CD4B104A-45A6-4EA1-BC01-92BE2AC0E983}" presName="rootComposite" presStyleCnt="0"/>
      <dgm:spPr/>
    </dgm:pt>
    <dgm:pt modelId="{5750BA11-A78E-430F-96F9-751894C0C82A}" type="pres">
      <dgm:prSet presAssocID="{CD4B104A-45A6-4EA1-BC01-92BE2AC0E983}" presName="rootText" presStyleLbl="node1" presStyleIdx="1" presStyleCnt="6" custScaleX="77318" custScaleY="53915" custLinFactNeighborX="-123" custLinFactNeighborY="-19630">
        <dgm:presLayoutVars>
          <dgm:chMax/>
          <dgm:chPref val="3"/>
        </dgm:presLayoutVars>
      </dgm:prSet>
      <dgm:spPr/>
    </dgm:pt>
    <dgm:pt modelId="{DD5F38FC-E76D-43B8-83A7-9F7EC9CE38DC}" type="pres">
      <dgm:prSet presAssocID="{CD4B104A-45A6-4EA1-BC01-92BE2AC0E983}" presName="titleText2" presStyleLbl="fgAcc1" presStyleIdx="1" presStyleCnt="6" custScaleX="51283" custScaleY="62689" custLinFactY="-33" custLinFactNeighborX="7772" custLinFactNeighborY="-100000">
        <dgm:presLayoutVars>
          <dgm:chMax val="0"/>
          <dgm:chPref val="0"/>
        </dgm:presLayoutVars>
      </dgm:prSet>
      <dgm:spPr/>
    </dgm:pt>
    <dgm:pt modelId="{A7257E74-B65D-4EC6-A9A0-85D6CDADA3F4}" type="pres">
      <dgm:prSet presAssocID="{CD4B104A-45A6-4EA1-BC01-92BE2AC0E983}" presName="rootConnector" presStyleLbl="node2" presStyleIdx="0" presStyleCnt="0"/>
      <dgm:spPr/>
    </dgm:pt>
    <dgm:pt modelId="{1FC534EB-726F-49B6-8083-0022F2C151CE}" type="pres">
      <dgm:prSet presAssocID="{CD4B104A-45A6-4EA1-BC01-92BE2AC0E983}" presName="hierChild4" presStyleCnt="0"/>
      <dgm:spPr/>
    </dgm:pt>
    <dgm:pt modelId="{5C0285CF-2F2B-48B8-A7E7-22F2CF634093}" type="pres">
      <dgm:prSet presAssocID="{A66A8221-D69D-443F-B92C-49BCF376D7AE}" presName="Name37" presStyleLbl="parChTrans1D3" presStyleIdx="0" presStyleCnt="3"/>
      <dgm:spPr/>
    </dgm:pt>
    <dgm:pt modelId="{ED7BEA96-02B9-414F-BBC3-9E1BF8809ADB}" type="pres">
      <dgm:prSet presAssocID="{9BE22ACE-DE9F-4D27-A125-9C723D2C5501}" presName="hierRoot2" presStyleCnt="0">
        <dgm:presLayoutVars>
          <dgm:hierBranch val="init"/>
        </dgm:presLayoutVars>
      </dgm:prSet>
      <dgm:spPr/>
    </dgm:pt>
    <dgm:pt modelId="{0A61572A-A738-449A-8BCC-CE8CC56E7243}" type="pres">
      <dgm:prSet presAssocID="{9BE22ACE-DE9F-4D27-A125-9C723D2C5501}" presName="rootComposite" presStyleCnt="0"/>
      <dgm:spPr/>
    </dgm:pt>
    <dgm:pt modelId="{8761AB01-46B1-4D3B-B1CB-9BE52D80143B}" type="pres">
      <dgm:prSet presAssocID="{9BE22ACE-DE9F-4D27-A125-9C723D2C5501}" presName="rootText" presStyleLbl="node1" presStyleIdx="2" presStyleCnt="6" custScaleX="59047" custScaleY="31949">
        <dgm:presLayoutVars>
          <dgm:chMax/>
          <dgm:chPref val="3"/>
        </dgm:presLayoutVars>
      </dgm:prSet>
      <dgm:spPr/>
    </dgm:pt>
    <dgm:pt modelId="{C5FDEE40-85B9-4CD3-BF83-61ED87102A4B}" type="pres">
      <dgm:prSet presAssocID="{9BE22ACE-DE9F-4D27-A125-9C723D2C5501}" presName="titleText2" presStyleLbl="fgAcc1" presStyleIdx="2" presStyleCnt="6" custScaleX="39093" custScaleY="47246" custLinFactNeighborX="-1769" custLinFactNeighborY="-90256">
        <dgm:presLayoutVars>
          <dgm:chMax val="0"/>
          <dgm:chPref val="0"/>
        </dgm:presLayoutVars>
      </dgm:prSet>
      <dgm:spPr/>
    </dgm:pt>
    <dgm:pt modelId="{301FBBB4-0BA8-413C-A885-E9299E43E773}" type="pres">
      <dgm:prSet presAssocID="{9BE22ACE-DE9F-4D27-A125-9C723D2C5501}" presName="rootConnector" presStyleLbl="node3" presStyleIdx="0" presStyleCnt="0"/>
      <dgm:spPr/>
    </dgm:pt>
    <dgm:pt modelId="{03C9A2BB-5759-486C-9610-800E1EDA0D65}" type="pres">
      <dgm:prSet presAssocID="{9BE22ACE-DE9F-4D27-A125-9C723D2C5501}" presName="hierChild4" presStyleCnt="0"/>
      <dgm:spPr/>
    </dgm:pt>
    <dgm:pt modelId="{9141F902-A378-4314-BCC9-69D21BA704DB}" type="pres">
      <dgm:prSet presAssocID="{9BE22ACE-DE9F-4D27-A125-9C723D2C5501}" presName="hierChild5" presStyleCnt="0"/>
      <dgm:spPr/>
    </dgm:pt>
    <dgm:pt modelId="{595F0C9E-F330-479D-B2E4-2C9B9DE8F67F}" type="pres">
      <dgm:prSet presAssocID="{040D9509-1C1E-4952-9906-4CCB3A1C8A2E}" presName="Name37" presStyleLbl="parChTrans1D3" presStyleIdx="1" presStyleCnt="3"/>
      <dgm:spPr/>
    </dgm:pt>
    <dgm:pt modelId="{EF659CD4-3906-4498-B092-7CDF73319B91}" type="pres">
      <dgm:prSet presAssocID="{366722C3-78ED-417A-B894-D58E287DA1BA}" presName="hierRoot2" presStyleCnt="0">
        <dgm:presLayoutVars>
          <dgm:hierBranch val="init"/>
        </dgm:presLayoutVars>
      </dgm:prSet>
      <dgm:spPr/>
    </dgm:pt>
    <dgm:pt modelId="{30D7959B-64EE-49AF-B861-601DDD89AFA5}" type="pres">
      <dgm:prSet presAssocID="{366722C3-78ED-417A-B894-D58E287DA1BA}" presName="rootComposite" presStyleCnt="0"/>
      <dgm:spPr/>
    </dgm:pt>
    <dgm:pt modelId="{5EB1E28D-1AAA-45BE-A61D-12F082D258F6}" type="pres">
      <dgm:prSet presAssocID="{366722C3-78ED-417A-B894-D58E287DA1BA}" presName="rootText" presStyleLbl="node1" presStyleIdx="3" presStyleCnt="6" custScaleX="63613" custScaleY="29053" custLinFactNeighborX="3520" custLinFactNeighborY="10020">
        <dgm:presLayoutVars>
          <dgm:chMax/>
          <dgm:chPref val="3"/>
        </dgm:presLayoutVars>
      </dgm:prSet>
      <dgm:spPr/>
    </dgm:pt>
    <dgm:pt modelId="{727983BA-3DC9-4A3C-9DF1-A445B6B2C3D6}" type="pres">
      <dgm:prSet presAssocID="{366722C3-78ED-417A-B894-D58E287DA1BA}" presName="titleText2" presStyleLbl="fgAcc1" presStyleIdx="3" presStyleCnt="6" custScaleX="55121" custScaleY="42625" custLinFactNeighborX="880" custLinFactNeighborY="-79785">
        <dgm:presLayoutVars>
          <dgm:chMax val="0"/>
          <dgm:chPref val="0"/>
        </dgm:presLayoutVars>
      </dgm:prSet>
      <dgm:spPr/>
    </dgm:pt>
    <dgm:pt modelId="{B11EDA0C-5C4F-4776-A749-AF49C16F973B}" type="pres">
      <dgm:prSet presAssocID="{366722C3-78ED-417A-B894-D58E287DA1BA}" presName="rootConnector" presStyleLbl="node3" presStyleIdx="0" presStyleCnt="0"/>
      <dgm:spPr/>
    </dgm:pt>
    <dgm:pt modelId="{25D59C02-2239-4AA6-8CEC-519FA846FCC2}" type="pres">
      <dgm:prSet presAssocID="{366722C3-78ED-417A-B894-D58E287DA1BA}" presName="hierChild4" presStyleCnt="0"/>
      <dgm:spPr/>
    </dgm:pt>
    <dgm:pt modelId="{AB64C2D1-449F-4F94-A88B-6E486B530B34}" type="pres">
      <dgm:prSet presAssocID="{366722C3-78ED-417A-B894-D58E287DA1BA}" presName="hierChild5" presStyleCnt="0"/>
      <dgm:spPr/>
    </dgm:pt>
    <dgm:pt modelId="{005A82C7-818D-44B6-B4F4-7A9E1FB37C4D}" type="pres">
      <dgm:prSet presAssocID="{90996DB0-C7BC-4529-912B-D495C96ADBB6}" presName="Name37" presStyleLbl="parChTrans1D3" presStyleIdx="2" presStyleCnt="3"/>
      <dgm:spPr/>
    </dgm:pt>
    <dgm:pt modelId="{EB41A546-1200-49CE-826E-E243784F8EE0}" type="pres">
      <dgm:prSet presAssocID="{D374DF97-3FE1-45B3-8612-356CA7D3FB0C}" presName="hierRoot2" presStyleCnt="0">
        <dgm:presLayoutVars>
          <dgm:hierBranch val="init"/>
        </dgm:presLayoutVars>
      </dgm:prSet>
      <dgm:spPr/>
    </dgm:pt>
    <dgm:pt modelId="{411F363B-695B-4598-875B-F138FC8B8E57}" type="pres">
      <dgm:prSet presAssocID="{D374DF97-3FE1-45B3-8612-356CA7D3FB0C}" presName="rootComposite" presStyleCnt="0"/>
      <dgm:spPr/>
    </dgm:pt>
    <dgm:pt modelId="{AA961B69-F174-443F-92C0-E685332351D5}" type="pres">
      <dgm:prSet presAssocID="{D374DF97-3FE1-45B3-8612-356CA7D3FB0C}" presName="rootText" presStyleLbl="node1" presStyleIdx="4" presStyleCnt="6" custScaleX="64477" custScaleY="28847">
        <dgm:presLayoutVars>
          <dgm:chMax/>
          <dgm:chPref val="3"/>
        </dgm:presLayoutVars>
      </dgm:prSet>
      <dgm:spPr/>
    </dgm:pt>
    <dgm:pt modelId="{9AF36B56-9A8C-4B93-BF48-962FB8267B63}" type="pres">
      <dgm:prSet presAssocID="{D374DF97-3FE1-45B3-8612-356CA7D3FB0C}" presName="titleText2" presStyleLbl="fgAcc1" presStyleIdx="4" presStyleCnt="6" custScaleX="39371" custScaleY="40694" custLinFactNeighborX="2892" custLinFactNeighborY="-92920">
        <dgm:presLayoutVars>
          <dgm:chMax val="0"/>
          <dgm:chPref val="0"/>
        </dgm:presLayoutVars>
      </dgm:prSet>
      <dgm:spPr/>
    </dgm:pt>
    <dgm:pt modelId="{1B0D08F9-BA0D-4E3B-9557-6FC7CA9E0DDA}" type="pres">
      <dgm:prSet presAssocID="{D374DF97-3FE1-45B3-8612-356CA7D3FB0C}" presName="rootConnector" presStyleLbl="node3" presStyleIdx="0" presStyleCnt="0"/>
      <dgm:spPr/>
    </dgm:pt>
    <dgm:pt modelId="{BE63BF0D-3B14-4840-A473-66F4D745CEA4}" type="pres">
      <dgm:prSet presAssocID="{D374DF97-3FE1-45B3-8612-356CA7D3FB0C}" presName="hierChild4" presStyleCnt="0"/>
      <dgm:spPr/>
    </dgm:pt>
    <dgm:pt modelId="{5ED12AE3-1605-4C58-9BE5-A3BA3944F742}" type="pres">
      <dgm:prSet presAssocID="{D374DF97-3FE1-45B3-8612-356CA7D3FB0C}" presName="hierChild5" presStyleCnt="0"/>
      <dgm:spPr/>
    </dgm:pt>
    <dgm:pt modelId="{CAD44047-EC9B-4707-8191-25EF8689DFF8}" type="pres">
      <dgm:prSet presAssocID="{CD4B104A-45A6-4EA1-BC01-92BE2AC0E983}" presName="hierChild5" presStyleCnt="0"/>
      <dgm:spPr/>
    </dgm:pt>
    <dgm:pt modelId="{9CCD731A-465D-49BE-80D9-C9E4075D585F}" type="pres">
      <dgm:prSet presAssocID="{BE15A000-CCB2-4E6F-AA9C-BBD3367AC49A}" presName="Name37" presStyleLbl="parChTrans1D2" presStyleIdx="2" presStyleCnt="3"/>
      <dgm:spPr/>
    </dgm:pt>
    <dgm:pt modelId="{31EEA6F0-CAF4-496C-ACF0-15943769E9E9}" type="pres">
      <dgm:prSet presAssocID="{A90D08C6-5D9E-403F-B65F-C9D89ED6407C}" presName="hierRoot2" presStyleCnt="0">
        <dgm:presLayoutVars>
          <dgm:hierBranch val="init"/>
        </dgm:presLayoutVars>
      </dgm:prSet>
      <dgm:spPr/>
    </dgm:pt>
    <dgm:pt modelId="{E3960EE0-1E08-4415-BED9-9AC24C490C7D}" type="pres">
      <dgm:prSet presAssocID="{A90D08C6-5D9E-403F-B65F-C9D89ED6407C}" presName="rootComposite" presStyleCnt="0"/>
      <dgm:spPr/>
    </dgm:pt>
    <dgm:pt modelId="{0D624FE7-5234-4546-87D9-242C24AB21BF}" type="pres">
      <dgm:prSet presAssocID="{A90D08C6-5D9E-403F-B65F-C9D89ED6407C}" presName="rootText" presStyleLbl="node1" presStyleIdx="5" presStyleCnt="6" custScaleX="76993" custScaleY="48896" custLinFactNeighborX="2049" custLinFactNeighborY="216">
        <dgm:presLayoutVars>
          <dgm:chMax/>
          <dgm:chPref val="3"/>
        </dgm:presLayoutVars>
      </dgm:prSet>
      <dgm:spPr/>
    </dgm:pt>
    <dgm:pt modelId="{99DC8121-D28F-4207-8D3E-4F0A3F443402}" type="pres">
      <dgm:prSet presAssocID="{A90D08C6-5D9E-403F-B65F-C9D89ED6407C}" presName="titleText2" presStyleLbl="fgAcc1" presStyleIdx="5" presStyleCnt="6" custScaleX="42516" custScaleY="65847" custLinFactNeighborX="9260" custLinFactNeighborY="-56719">
        <dgm:presLayoutVars>
          <dgm:chMax val="0"/>
          <dgm:chPref val="0"/>
        </dgm:presLayoutVars>
      </dgm:prSet>
      <dgm:spPr/>
    </dgm:pt>
    <dgm:pt modelId="{F85E356A-038A-4F07-A659-AC8D7F2C8B34}" type="pres">
      <dgm:prSet presAssocID="{A90D08C6-5D9E-403F-B65F-C9D89ED6407C}" presName="rootConnector" presStyleLbl="node2" presStyleIdx="0" presStyleCnt="0"/>
      <dgm:spPr/>
    </dgm:pt>
    <dgm:pt modelId="{09CE632F-9D65-4E17-A090-AE7E5B01CFCA}" type="pres">
      <dgm:prSet presAssocID="{A90D08C6-5D9E-403F-B65F-C9D89ED6407C}" presName="hierChild4" presStyleCnt="0"/>
      <dgm:spPr/>
    </dgm:pt>
    <dgm:pt modelId="{F8A267BF-8AF5-4A37-B238-555FBA77495C}" type="pres">
      <dgm:prSet presAssocID="{A90D08C6-5D9E-403F-B65F-C9D89ED6407C}" presName="hierChild5" presStyleCnt="0"/>
      <dgm:spPr/>
    </dgm:pt>
    <dgm:pt modelId="{71BCD246-F635-4231-AB4A-94402FFCD628}" type="pres">
      <dgm:prSet presAssocID="{41A5232A-4854-474E-80AF-495C33195E97}" presName="hierChild3" presStyleCnt="0"/>
      <dgm:spPr/>
    </dgm:pt>
    <dgm:pt modelId="{B0DFF82C-F7DB-4C4D-B2D6-F80436DD1878}" type="pres">
      <dgm:prSet presAssocID="{14CA19A5-3031-40A9-B7BE-16F59112CBD1}" presName="hierRoot1" presStyleCnt="0">
        <dgm:presLayoutVars>
          <dgm:hierBranch val="init"/>
        </dgm:presLayoutVars>
      </dgm:prSet>
      <dgm:spPr/>
    </dgm:pt>
    <dgm:pt modelId="{E68CEF23-3FCF-4237-9914-CD48FE47BDCD}" type="pres">
      <dgm:prSet presAssocID="{14CA19A5-3031-40A9-B7BE-16F59112CBD1}" presName="rootComposite1" presStyleCnt="0"/>
      <dgm:spPr/>
    </dgm:pt>
    <dgm:pt modelId="{F408C18F-1095-4606-8E26-2C3293C12A55}" type="pres">
      <dgm:prSet presAssocID="{14CA19A5-3031-40A9-B7BE-16F59112CBD1}" presName="rootText1" presStyleLbl="node0" presStyleIdx="1" presStyleCnt="2" custScaleX="71791" custScaleY="65679" custLinFactY="88074" custLinFactNeighborX="-99308" custLinFactNeighborY="100000">
        <dgm:presLayoutVars>
          <dgm:chMax/>
          <dgm:chPref val="3"/>
        </dgm:presLayoutVars>
      </dgm:prSet>
      <dgm:spPr/>
    </dgm:pt>
    <dgm:pt modelId="{0EAA5C01-151C-4BCE-9D02-EDA379D092EC}" type="pres">
      <dgm:prSet presAssocID="{14CA19A5-3031-40A9-B7BE-16F59112CBD1}" presName="titleText1" presStyleLbl="fgAcc0" presStyleIdx="1" presStyleCnt="2" custFlipVert="1" custScaleX="57078" custScaleY="61942" custLinFactX="-10323" custLinFactY="200000" custLinFactNeighborX="-100000" custLinFactNeighborY="297059">
        <dgm:presLayoutVars>
          <dgm:chMax val="0"/>
          <dgm:chPref val="0"/>
        </dgm:presLayoutVars>
      </dgm:prSet>
      <dgm:spPr/>
    </dgm:pt>
    <dgm:pt modelId="{17005D18-B579-46E4-B013-8CB09F4D8724}" type="pres">
      <dgm:prSet presAssocID="{14CA19A5-3031-40A9-B7BE-16F59112CBD1}" presName="rootConnector1" presStyleLbl="node1" presStyleIdx="5" presStyleCnt="6"/>
      <dgm:spPr/>
    </dgm:pt>
    <dgm:pt modelId="{1734EF8D-EE4F-4C71-A4BE-D9ED937DA9CD}" type="pres">
      <dgm:prSet presAssocID="{14CA19A5-3031-40A9-B7BE-16F59112CBD1}" presName="hierChild2" presStyleCnt="0"/>
      <dgm:spPr/>
    </dgm:pt>
    <dgm:pt modelId="{E7DE74A1-81FE-4992-B3BA-B9E6EEA0B71D}" type="pres">
      <dgm:prSet presAssocID="{14CA19A5-3031-40A9-B7BE-16F59112CBD1}" presName="hierChild3" presStyleCnt="0"/>
      <dgm:spPr/>
    </dgm:pt>
  </dgm:ptLst>
  <dgm:cxnLst>
    <dgm:cxn modelId="{C7258301-6B0A-4F48-A173-329E45FDF0AA}" type="presOf" srcId="{D374DF97-3FE1-45B3-8612-356CA7D3FB0C}" destId="{AA961B69-F174-443F-92C0-E685332351D5}" srcOrd="0" destOrd="0" presId="urn:microsoft.com/office/officeart/2008/layout/NameandTitleOrganizationalChart"/>
    <dgm:cxn modelId="{3895DF03-EB44-49A3-BAFF-F988F12F26C5}" type="presOf" srcId="{366722C3-78ED-417A-B894-D58E287DA1BA}" destId="{B11EDA0C-5C4F-4776-A749-AF49C16F973B}" srcOrd="1" destOrd="0" presId="urn:microsoft.com/office/officeart/2008/layout/NameandTitleOrganizationalChart"/>
    <dgm:cxn modelId="{B1109F05-A6FB-4D6B-B9E2-CBFF00797D40}" srcId="{CD4B104A-45A6-4EA1-BC01-92BE2AC0E983}" destId="{366722C3-78ED-417A-B894-D58E287DA1BA}" srcOrd="1" destOrd="0" parTransId="{040D9509-1C1E-4952-9906-4CCB3A1C8A2E}" sibTransId="{34DE4D35-F296-4200-AD6D-C9BD283A0F5E}"/>
    <dgm:cxn modelId="{CBBAAA0B-4985-4957-8341-53C3254EBB1F}" srcId="{41A5232A-4854-474E-80AF-495C33195E97}" destId="{A90D08C6-5D9E-403F-B65F-C9D89ED6407C}" srcOrd="2" destOrd="0" parTransId="{BE15A000-CCB2-4E6F-AA9C-BBD3367AC49A}" sibTransId="{CF531904-8A92-4317-976C-D2794DA2BD58}"/>
    <dgm:cxn modelId="{F0ED7610-CBBE-4962-A12F-04274D4ABCDB}" type="presOf" srcId="{05F06487-96A5-4D93-BD2F-CA038E5AD1AA}" destId="{02944AA1-0CE2-4FF6-BD40-08DBA0B99C40}" srcOrd="0" destOrd="0" presId="urn:microsoft.com/office/officeart/2008/layout/NameandTitleOrganizationalChart"/>
    <dgm:cxn modelId="{C1FE6D12-9898-4385-B54B-E2CF63389002}" type="presOf" srcId="{A66A8221-D69D-443F-B92C-49BCF376D7AE}" destId="{5C0285CF-2F2B-48B8-A7E7-22F2CF634093}" srcOrd="0" destOrd="0" presId="urn:microsoft.com/office/officeart/2008/layout/NameandTitleOrganizationalChart"/>
    <dgm:cxn modelId="{7AA05A15-9AD6-423E-8198-8679A6CD8385}" type="presOf" srcId="{BE15A000-CCB2-4E6F-AA9C-BBD3367AC49A}" destId="{9CCD731A-465D-49BE-80D9-C9E4075D585F}" srcOrd="0" destOrd="0" presId="urn:microsoft.com/office/officeart/2008/layout/NameandTitleOrganizationalChart"/>
    <dgm:cxn modelId="{A0B93E20-1361-4F86-9623-5565A50DEE3D}" type="presOf" srcId="{9E79FC1E-227D-44BA-AB95-F4D593755E9B}" destId="{48004C2B-F267-4DDD-96EB-3D649AE8426D}" srcOrd="0" destOrd="0" presId="urn:microsoft.com/office/officeart/2008/layout/NameandTitleOrganizationalChart"/>
    <dgm:cxn modelId="{97A6C130-DFE6-4CF2-85EE-1DBCABBA168B}" type="presOf" srcId="{CF531904-8A92-4317-976C-D2794DA2BD58}" destId="{99DC8121-D28F-4207-8D3E-4F0A3F443402}" srcOrd="0" destOrd="0" presId="urn:microsoft.com/office/officeart/2008/layout/NameandTitleOrganizationalChart"/>
    <dgm:cxn modelId="{B27CD031-CCC3-4C35-A4AF-033950D44B2B}" type="presOf" srcId="{90996DB0-C7BC-4529-912B-D495C96ADBB6}" destId="{005A82C7-818D-44B6-B4F4-7A9E1FB37C4D}" srcOrd="0" destOrd="0" presId="urn:microsoft.com/office/officeart/2008/layout/NameandTitleOrganizationalChart"/>
    <dgm:cxn modelId="{55997C34-57DD-4F37-AC3A-ED95ABB03A89}" type="presOf" srcId="{14CA19A5-3031-40A9-B7BE-16F59112CBD1}" destId="{17005D18-B579-46E4-B013-8CB09F4D8724}" srcOrd="1" destOrd="0" presId="urn:microsoft.com/office/officeart/2008/layout/NameandTitleOrganizationalChart"/>
    <dgm:cxn modelId="{6607683A-E872-4961-8F74-C3D57602B15B}" type="presOf" srcId="{CD4B104A-45A6-4EA1-BC01-92BE2AC0E983}" destId="{5750BA11-A78E-430F-96F9-751894C0C82A}" srcOrd="0" destOrd="0" presId="urn:microsoft.com/office/officeart/2008/layout/NameandTitleOrganizationalChart"/>
    <dgm:cxn modelId="{AA4F5566-7ACF-4A5B-BC89-144FF5EFE3F8}" type="presOf" srcId="{0464848C-B5B3-4FB0-88FC-1AF492B8149B}" destId="{4ECF85D4-085A-48F2-8114-0ACA61236D1B}" srcOrd="0" destOrd="0" presId="urn:microsoft.com/office/officeart/2008/layout/NameandTitleOrganizationalChart"/>
    <dgm:cxn modelId="{BDC36E49-71EF-4680-85BA-90F9052C8019}" srcId="{CD4B104A-45A6-4EA1-BC01-92BE2AC0E983}" destId="{D374DF97-3FE1-45B3-8612-356CA7D3FB0C}" srcOrd="2" destOrd="0" parTransId="{90996DB0-C7BC-4529-912B-D495C96ADBB6}" sibTransId="{2CBD4C4C-46AE-4D6B-B864-82D5DF300774}"/>
    <dgm:cxn modelId="{60FAF34B-DFE0-4F54-9E1C-91D69BAE3A5E}" type="presOf" srcId="{41A5232A-4854-474E-80AF-495C33195E97}" destId="{3ADCEEA7-F04C-486E-8656-A7EB27D36895}" srcOrd="0" destOrd="0" presId="urn:microsoft.com/office/officeart/2008/layout/NameandTitleOrganizationalChart"/>
    <dgm:cxn modelId="{F1A22F4C-C797-47DC-80E3-5F52F492ED06}" type="presOf" srcId="{CB44BCA8-1FF4-4A1D-B3E1-BCEE1B098C63}" destId="{0EAA5C01-151C-4BCE-9D02-EDA379D092EC}" srcOrd="0" destOrd="0" presId="urn:microsoft.com/office/officeart/2008/layout/NameandTitleOrganizationalChart"/>
    <dgm:cxn modelId="{817DEE6D-88A2-4DB3-A573-CA7D119CEA23}" type="presOf" srcId="{14CA19A5-3031-40A9-B7BE-16F59112CBD1}" destId="{F408C18F-1095-4606-8E26-2C3293C12A55}" srcOrd="0" destOrd="0" presId="urn:microsoft.com/office/officeart/2008/layout/NameandTitleOrganizationalChart"/>
    <dgm:cxn modelId="{58AD086F-1C10-46F7-859A-6BA9083FBA9C}" type="presOf" srcId="{366722C3-78ED-417A-B894-D58E287DA1BA}" destId="{5EB1E28D-1AAA-45BE-A61D-12F082D258F6}" srcOrd="0" destOrd="0" presId="urn:microsoft.com/office/officeart/2008/layout/NameandTitleOrganizationalChart"/>
    <dgm:cxn modelId="{DEF6B672-9A0C-4989-BE04-FB3E32644BC0}" type="presOf" srcId="{2CBD4C4C-46AE-4D6B-B864-82D5DF300774}" destId="{9AF36B56-9A8C-4B93-BF48-962FB8267B63}" srcOrd="0" destOrd="0" presId="urn:microsoft.com/office/officeart/2008/layout/NameandTitleOrganizationalChart"/>
    <dgm:cxn modelId="{27DA5F57-7F84-47E1-93E3-2B415F866310}" type="presOf" srcId="{A90D08C6-5D9E-403F-B65F-C9D89ED6407C}" destId="{0D624FE7-5234-4546-87D9-242C24AB21BF}" srcOrd="0" destOrd="0" presId="urn:microsoft.com/office/officeart/2008/layout/NameandTitleOrganizationalChart"/>
    <dgm:cxn modelId="{235AD181-7747-4E53-B5BD-EA795BB28BA4}" srcId="{41A5232A-4854-474E-80AF-495C33195E97}" destId="{CD4B104A-45A6-4EA1-BC01-92BE2AC0E983}" srcOrd="1" destOrd="0" parTransId="{1F4D2EEF-DA7A-417B-BB3F-C366133C9CED}" sibTransId="{43DB197A-FD4B-41FC-ACC0-3D520F9B78BA}"/>
    <dgm:cxn modelId="{A9631B84-F405-4662-8515-ADFB5636B1FC}" type="presOf" srcId="{0ECBE224-C28F-4040-B3B5-8B43EF7CBFA8}" destId="{B2A4CF82-08B3-4061-BE41-5E7D7AB1CB93}" srcOrd="0" destOrd="0" presId="urn:microsoft.com/office/officeart/2008/layout/NameandTitleOrganizationalChart"/>
    <dgm:cxn modelId="{98D83A8A-6957-43FB-82D1-B0B4ED20642E}" type="presOf" srcId="{47E8AD41-D24E-48EE-B92D-6847D2468BBE}" destId="{C50F4E75-2317-4633-9D07-16F32BC6005B}" srcOrd="0" destOrd="0" presId="urn:microsoft.com/office/officeart/2008/layout/NameandTitleOrganizationalChart"/>
    <dgm:cxn modelId="{51D981AE-4FD1-4FF7-A7AB-79E28259C3FD}" type="presOf" srcId="{43DB197A-FD4B-41FC-ACC0-3D520F9B78BA}" destId="{DD5F38FC-E76D-43B8-83A7-9F7EC9CE38DC}" srcOrd="0" destOrd="0" presId="urn:microsoft.com/office/officeart/2008/layout/NameandTitleOrganizationalChart"/>
    <dgm:cxn modelId="{5A8D7CB2-E382-49A3-BEF2-B23770294BE3}" srcId="{0464848C-B5B3-4FB0-88FC-1AF492B8149B}" destId="{14CA19A5-3031-40A9-B7BE-16F59112CBD1}" srcOrd="1" destOrd="0" parTransId="{C06A0BDB-DE5F-47E4-BC07-FAA6A7499292}" sibTransId="{CB44BCA8-1FF4-4A1D-B3E1-BCEE1B098C63}"/>
    <dgm:cxn modelId="{6ED299B7-68C2-47CE-AF01-F835B1136AFA}" type="presOf" srcId="{1F4D2EEF-DA7A-417B-BB3F-C366133C9CED}" destId="{71C76DFE-9AB9-43A7-9878-B63D26B82A59}" srcOrd="0" destOrd="0" presId="urn:microsoft.com/office/officeart/2008/layout/NameandTitleOrganizationalChart"/>
    <dgm:cxn modelId="{23A4D7BE-991D-43FF-B637-227ED8D6C2ED}" type="presOf" srcId="{41A5232A-4854-474E-80AF-495C33195E97}" destId="{944001F1-3099-4E86-9CCE-2430CDF3B434}" srcOrd="1" destOrd="0" presId="urn:microsoft.com/office/officeart/2008/layout/NameandTitleOrganizationalChart"/>
    <dgm:cxn modelId="{4F9328BF-C7B0-4065-BAE8-FF946D9097B2}" type="presOf" srcId="{9E79FC1E-227D-44BA-AB95-F4D593755E9B}" destId="{5A6A4069-FA11-41EF-8159-49A04D0FEB63}" srcOrd="1" destOrd="0" presId="urn:microsoft.com/office/officeart/2008/layout/NameandTitleOrganizationalChart"/>
    <dgm:cxn modelId="{0D5BF1BF-D489-4F02-BFC9-AD2E3291E4C1}" type="presOf" srcId="{A90D08C6-5D9E-403F-B65F-C9D89ED6407C}" destId="{F85E356A-038A-4F07-A659-AC8D7F2C8B34}" srcOrd="1" destOrd="0" presId="urn:microsoft.com/office/officeart/2008/layout/NameandTitleOrganizationalChart"/>
    <dgm:cxn modelId="{09E239C4-80B7-4F2F-8701-35D961A449B7}" type="presOf" srcId="{CD4B104A-45A6-4EA1-BC01-92BE2AC0E983}" destId="{A7257E74-B65D-4EC6-A9A0-85D6CDADA3F4}" srcOrd="1" destOrd="0" presId="urn:microsoft.com/office/officeart/2008/layout/NameandTitleOrganizationalChart"/>
    <dgm:cxn modelId="{AE5F3FC4-2AD0-4AE8-86AD-09FCE3F9EDAB}" type="presOf" srcId="{040D9509-1C1E-4952-9906-4CCB3A1C8A2E}" destId="{595F0C9E-F330-479D-B2E4-2C9B9DE8F67F}" srcOrd="0" destOrd="0" presId="urn:microsoft.com/office/officeart/2008/layout/NameandTitleOrganizationalChart"/>
    <dgm:cxn modelId="{0BF41AC5-8C69-46C2-A153-BCA687621D32}" type="presOf" srcId="{9BE22ACE-DE9F-4D27-A125-9C723D2C5501}" destId="{301FBBB4-0BA8-413C-A885-E9299E43E773}" srcOrd="1" destOrd="0" presId="urn:microsoft.com/office/officeart/2008/layout/NameandTitleOrganizationalChart"/>
    <dgm:cxn modelId="{6D7649C6-27CB-45A5-8168-F37FDEA02CA7}" type="presOf" srcId="{9BE22ACE-DE9F-4D27-A125-9C723D2C5501}" destId="{8761AB01-46B1-4D3B-B1CB-9BE52D80143B}" srcOrd="0" destOrd="0" presId="urn:microsoft.com/office/officeart/2008/layout/NameandTitleOrganizationalChart"/>
    <dgm:cxn modelId="{2F9A7ACB-1355-41C0-99FF-825DD09C94A5}" type="presOf" srcId="{4ABE83A3-4484-4DFD-8A6D-7D8204E4F2A4}" destId="{C5FDEE40-85B9-4CD3-BF83-61ED87102A4B}" srcOrd="0" destOrd="0" presId="urn:microsoft.com/office/officeart/2008/layout/NameandTitleOrganizationalChart"/>
    <dgm:cxn modelId="{2A63AFD0-B706-4116-94B3-D2DE6D4B3578}" srcId="{41A5232A-4854-474E-80AF-495C33195E97}" destId="{9E79FC1E-227D-44BA-AB95-F4D593755E9B}" srcOrd="0" destOrd="0" parTransId="{47E8AD41-D24E-48EE-B92D-6847D2468BBE}" sibTransId="{05F06487-96A5-4D93-BD2F-CA038E5AD1AA}"/>
    <dgm:cxn modelId="{F569A3E7-A8A8-45F8-BF1D-239FB7108C96}" type="presOf" srcId="{34DE4D35-F296-4200-AD6D-C9BD283A0F5E}" destId="{727983BA-3DC9-4A3C-9DF1-A445B6B2C3D6}" srcOrd="0" destOrd="0" presId="urn:microsoft.com/office/officeart/2008/layout/NameandTitleOrganizationalChart"/>
    <dgm:cxn modelId="{B0A9D6EA-F17A-4BA0-9D26-D05847E59F90}" type="presOf" srcId="{D374DF97-3FE1-45B3-8612-356CA7D3FB0C}" destId="{1B0D08F9-BA0D-4E3B-9557-6FC7CA9E0DDA}" srcOrd="1" destOrd="0" presId="urn:microsoft.com/office/officeart/2008/layout/NameandTitleOrganizationalChart"/>
    <dgm:cxn modelId="{6B5D65F2-F242-4DD8-806E-1D620D70B35A}" srcId="{CD4B104A-45A6-4EA1-BC01-92BE2AC0E983}" destId="{9BE22ACE-DE9F-4D27-A125-9C723D2C5501}" srcOrd="0" destOrd="0" parTransId="{A66A8221-D69D-443F-B92C-49BCF376D7AE}" sibTransId="{4ABE83A3-4484-4DFD-8A6D-7D8204E4F2A4}"/>
    <dgm:cxn modelId="{364364F8-E9B9-4467-A4B2-BFD8F1A8AB0F}" srcId="{0464848C-B5B3-4FB0-88FC-1AF492B8149B}" destId="{41A5232A-4854-474E-80AF-495C33195E97}" srcOrd="0" destOrd="0" parTransId="{EF7E623E-DEE0-4F14-A594-C33B39103B16}" sibTransId="{0ECBE224-C28F-4040-B3B5-8B43EF7CBFA8}"/>
    <dgm:cxn modelId="{8494134A-B78A-47C6-9C01-B95305DC1024}" type="presParOf" srcId="{4ECF85D4-085A-48F2-8114-0ACA61236D1B}" destId="{F6D9E7B9-550C-462B-9261-EF7E25D3BE62}" srcOrd="0" destOrd="0" presId="urn:microsoft.com/office/officeart/2008/layout/NameandTitleOrganizationalChart"/>
    <dgm:cxn modelId="{8568EED8-FDF9-473B-B905-C8F352D7CA21}" type="presParOf" srcId="{F6D9E7B9-550C-462B-9261-EF7E25D3BE62}" destId="{248CD9AF-B9D4-445A-881B-DF960BE37B74}" srcOrd="0" destOrd="0" presId="urn:microsoft.com/office/officeart/2008/layout/NameandTitleOrganizationalChart"/>
    <dgm:cxn modelId="{76294C16-C041-4FA1-ACFF-DC82F400B026}" type="presParOf" srcId="{248CD9AF-B9D4-445A-881B-DF960BE37B74}" destId="{3ADCEEA7-F04C-486E-8656-A7EB27D36895}" srcOrd="0" destOrd="0" presId="urn:microsoft.com/office/officeart/2008/layout/NameandTitleOrganizationalChart"/>
    <dgm:cxn modelId="{8F94E438-2DC0-43A7-84C7-5FD72B16EB73}" type="presParOf" srcId="{248CD9AF-B9D4-445A-881B-DF960BE37B74}" destId="{B2A4CF82-08B3-4061-BE41-5E7D7AB1CB93}" srcOrd="1" destOrd="0" presId="urn:microsoft.com/office/officeart/2008/layout/NameandTitleOrganizationalChart"/>
    <dgm:cxn modelId="{0A0877F0-F050-4066-9525-8C16ECFB677D}" type="presParOf" srcId="{248CD9AF-B9D4-445A-881B-DF960BE37B74}" destId="{944001F1-3099-4E86-9CCE-2430CDF3B434}" srcOrd="2" destOrd="0" presId="urn:microsoft.com/office/officeart/2008/layout/NameandTitleOrganizationalChart"/>
    <dgm:cxn modelId="{9EC739D6-0CD4-4777-827F-C65341E4BCFB}" type="presParOf" srcId="{F6D9E7B9-550C-462B-9261-EF7E25D3BE62}" destId="{9B772D36-1AE0-4B96-81A7-54E2039A1AD2}" srcOrd="1" destOrd="0" presId="urn:microsoft.com/office/officeart/2008/layout/NameandTitleOrganizationalChart"/>
    <dgm:cxn modelId="{1DAE62B9-44D1-4714-9096-2C1B59626D93}" type="presParOf" srcId="{9B772D36-1AE0-4B96-81A7-54E2039A1AD2}" destId="{C50F4E75-2317-4633-9D07-16F32BC6005B}" srcOrd="0" destOrd="0" presId="urn:microsoft.com/office/officeart/2008/layout/NameandTitleOrganizationalChart"/>
    <dgm:cxn modelId="{B47A8516-C1C0-4732-883D-960223A77AF7}" type="presParOf" srcId="{9B772D36-1AE0-4B96-81A7-54E2039A1AD2}" destId="{BAF85C88-3BED-4965-89CF-B05AAAA0D1EE}" srcOrd="1" destOrd="0" presId="urn:microsoft.com/office/officeart/2008/layout/NameandTitleOrganizationalChart"/>
    <dgm:cxn modelId="{0293677D-9519-4620-8C66-0D0EB32085AF}" type="presParOf" srcId="{BAF85C88-3BED-4965-89CF-B05AAAA0D1EE}" destId="{A9E02FD4-61AC-4560-9A55-0D70DA5A1BF6}" srcOrd="0" destOrd="0" presId="urn:microsoft.com/office/officeart/2008/layout/NameandTitleOrganizationalChart"/>
    <dgm:cxn modelId="{02FEEC3D-1E6D-49CF-A33C-47CA2A0A9FCD}" type="presParOf" srcId="{A9E02FD4-61AC-4560-9A55-0D70DA5A1BF6}" destId="{48004C2B-F267-4DDD-96EB-3D649AE8426D}" srcOrd="0" destOrd="0" presId="urn:microsoft.com/office/officeart/2008/layout/NameandTitleOrganizationalChart"/>
    <dgm:cxn modelId="{C39DD446-586A-4350-9BAF-AB034F6C9917}" type="presParOf" srcId="{A9E02FD4-61AC-4560-9A55-0D70DA5A1BF6}" destId="{02944AA1-0CE2-4FF6-BD40-08DBA0B99C40}" srcOrd="1" destOrd="0" presId="urn:microsoft.com/office/officeart/2008/layout/NameandTitleOrganizationalChart"/>
    <dgm:cxn modelId="{A5BE9B0B-E09E-4D1E-BF33-D9F8622CEA2F}" type="presParOf" srcId="{A9E02FD4-61AC-4560-9A55-0D70DA5A1BF6}" destId="{5A6A4069-FA11-41EF-8159-49A04D0FEB63}" srcOrd="2" destOrd="0" presId="urn:microsoft.com/office/officeart/2008/layout/NameandTitleOrganizationalChart"/>
    <dgm:cxn modelId="{2778D792-9C78-4691-8611-4FC83BF8D472}" type="presParOf" srcId="{BAF85C88-3BED-4965-89CF-B05AAAA0D1EE}" destId="{38F31338-1691-42A6-9E0D-044EDE7CFBC9}" srcOrd="1" destOrd="0" presId="urn:microsoft.com/office/officeart/2008/layout/NameandTitleOrganizationalChart"/>
    <dgm:cxn modelId="{ED41495B-1357-4D59-BFC4-A439DAD1507D}" type="presParOf" srcId="{BAF85C88-3BED-4965-89CF-B05AAAA0D1EE}" destId="{8F71E29A-476B-44D3-A3F4-406B5C8FE788}" srcOrd="2" destOrd="0" presId="urn:microsoft.com/office/officeart/2008/layout/NameandTitleOrganizationalChart"/>
    <dgm:cxn modelId="{2F1694B3-C736-45CA-8F3B-9E0B61BB9F60}" type="presParOf" srcId="{9B772D36-1AE0-4B96-81A7-54E2039A1AD2}" destId="{71C76DFE-9AB9-43A7-9878-B63D26B82A59}" srcOrd="2" destOrd="0" presId="urn:microsoft.com/office/officeart/2008/layout/NameandTitleOrganizationalChart"/>
    <dgm:cxn modelId="{C0036EF4-9822-4645-8722-EE1DF49552AE}" type="presParOf" srcId="{9B772D36-1AE0-4B96-81A7-54E2039A1AD2}" destId="{995247EF-3702-432B-ABE6-E79DF05367D3}" srcOrd="3" destOrd="0" presId="urn:microsoft.com/office/officeart/2008/layout/NameandTitleOrganizationalChart"/>
    <dgm:cxn modelId="{0D1AD266-ACD7-4EF4-A9B8-D690E65BAB8C}" type="presParOf" srcId="{995247EF-3702-432B-ABE6-E79DF05367D3}" destId="{17458901-86B7-4EB5-8EB5-6D66C861372B}" srcOrd="0" destOrd="0" presId="urn:microsoft.com/office/officeart/2008/layout/NameandTitleOrganizationalChart"/>
    <dgm:cxn modelId="{8BF2BA39-8B3B-4CE6-9EF5-F5765FB5FD11}" type="presParOf" srcId="{17458901-86B7-4EB5-8EB5-6D66C861372B}" destId="{5750BA11-A78E-430F-96F9-751894C0C82A}" srcOrd="0" destOrd="0" presId="urn:microsoft.com/office/officeart/2008/layout/NameandTitleOrganizationalChart"/>
    <dgm:cxn modelId="{C1C2D689-A712-493B-8236-287BE8A88CF9}" type="presParOf" srcId="{17458901-86B7-4EB5-8EB5-6D66C861372B}" destId="{DD5F38FC-E76D-43B8-83A7-9F7EC9CE38DC}" srcOrd="1" destOrd="0" presId="urn:microsoft.com/office/officeart/2008/layout/NameandTitleOrganizationalChart"/>
    <dgm:cxn modelId="{67ED4960-0905-4F97-A743-64EE0435E895}" type="presParOf" srcId="{17458901-86B7-4EB5-8EB5-6D66C861372B}" destId="{A7257E74-B65D-4EC6-A9A0-85D6CDADA3F4}" srcOrd="2" destOrd="0" presId="urn:microsoft.com/office/officeart/2008/layout/NameandTitleOrganizationalChart"/>
    <dgm:cxn modelId="{757C8103-7F6E-48DD-8709-91FEF1C60F9B}" type="presParOf" srcId="{995247EF-3702-432B-ABE6-E79DF05367D3}" destId="{1FC534EB-726F-49B6-8083-0022F2C151CE}" srcOrd="1" destOrd="0" presId="urn:microsoft.com/office/officeart/2008/layout/NameandTitleOrganizationalChart"/>
    <dgm:cxn modelId="{A9817DC4-3E64-4B5A-AC50-33825B7AD8E3}" type="presParOf" srcId="{1FC534EB-726F-49B6-8083-0022F2C151CE}" destId="{5C0285CF-2F2B-48B8-A7E7-22F2CF634093}" srcOrd="0" destOrd="0" presId="urn:microsoft.com/office/officeart/2008/layout/NameandTitleOrganizationalChart"/>
    <dgm:cxn modelId="{4AF80A6C-A8BE-40E9-88EF-AA73DAC2C138}" type="presParOf" srcId="{1FC534EB-726F-49B6-8083-0022F2C151CE}" destId="{ED7BEA96-02B9-414F-BBC3-9E1BF8809ADB}" srcOrd="1" destOrd="0" presId="urn:microsoft.com/office/officeart/2008/layout/NameandTitleOrganizationalChart"/>
    <dgm:cxn modelId="{DFC79088-9090-4C94-9CE1-EAB87D13CF56}" type="presParOf" srcId="{ED7BEA96-02B9-414F-BBC3-9E1BF8809ADB}" destId="{0A61572A-A738-449A-8BCC-CE8CC56E7243}" srcOrd="0" destOrd="0" presId="urn:microsoft.com/office/officeart/2008/layout/NameandTitleOrganizationalChart"/>
    <dgm:cxn modelId="{450BF232-9631-461D-B4F2-2DD7B6C4D674}" type="presParOf" srcId="{0A61572A-A738-449A-8BCC-CE8CC56E7243}" destId="{8761AB01-46B1-4D3B-B1CB-9BE52D80143B}" srcOrd="0" destOrd="0" presId="urn:microsoft.com/office/officeart/2008/layout/NameandTitleOrganizationalChart"/>
    <dgm:cxn modelId="{4E0EAEED-BD89-4913-9815-DC2F07BB7B96}" type="presParOf" srcId="{0A61572A-A738-449A-8BCC-CE8CC56E7243}" destId="{C5FDEE40-85B9-4CD3-BF83-61ED87102A4B}" srcOrd="1" destOrd="0" presId="urn:microsoft.com/office/officeart/2008/layout/NameandTitleOrganizationalChart"/>
    <dgm:cxn modelId="{DD3D908F-DC9D-4A49-931E-DD5951343635}" type="presParOf" srcId="{0A61572A-A738-449A-8BCC-CE8CC56E7243}" destId="{301FBBB4-0BA8-413C-A885-E9299E43E773}" srcOrd="2" destOrd="0" presId="urn:microsoft.com/office/officeart/2008/layout/NameandTitleOrganizationalChart"/>
    <dgm:cxn modelId="{A7E7EDD2-1549-4145-9D3D-88DDDEDA01E8}" type="presParOf" srcId="{ED7BEA96-02B9-414F-BBC3-9E1BF8809ADB}" destId="{03C9A2BB-5759-486C-9610-800E1EDA0D65}" srcOrd="1" destOrd="0" presId="urn:microsoft.com/office/officeart/2008/layout/NameandTitleOrganizationalChart"/>
    <dgm:cxn modelId="{80940435-1122-4C54-B97C-261BF3B6442B}" type="presParOf" srcId="{ED7BEA96-02B9-414F-BBC3-9E1BF8809ADB}" destId="{9141F902-A378-4314-BCC9-69D21BA704DB}" srcOrd="2" destOrd="0" presId="urn:microsoft.com/office/officeart/2008/layout/NameandTitleOrganizationalChart"/>
    <dgm:cxn modelId="{509FD10E-D0EF-4738-89E3-BC1D9D4222D9}" type="presParOf" srcId="{1FC534EB-726F-49B6-8083-0022F2C151CE}" destId="{595F0C9E-F330-479D-B2E4-2C9B9DE8F67F}" srcOrd="2" destOrd="0" presId="urn:microsoft.com/office/officeart/2008/layout/NameandTitleOrganizationalChart"/>
    <dgm:cxn modelId="{BF73EC1C-213C-4342-ACC2-5BCB7A8FBAE9}" type="presParOf" srcId="{1FC534EB-726F-49B6-8083-0022F2C151CE}" destId="{EF659CD4-3906-4498-B092-7CDF73319B91}" srcOrd="3" destOrd="0" presId="urn:microsoft.com/office/officeart/2008/layout/NameandTitleOrganizationalChart"/>
    <dgm:cxn modelId="{B028E791-CEE0-40E6-9018-3FB4DA874C99}" type="presParOf" srcId="{EF659CD4-3906-4498-B092-7CDF73319B91}" destId="{30D7959B-64EE-49AF-B861-601DDD89AFA5}" srcOrd="0" destOrd="0" presId="urn:microsoft.com/office/officeart/2008/layout/NameandTitleOrganizationalChart"/>
    <dgm:cxn modelId="{25E86131-F6E9-430E-BADE-47A20054147E}" type="presParOf" srcId="{30D7959B-64EE-49AF-B861-601DDD89AFA5}" destId="{5EB1E28D-1AAA-45BE-A61D-12F082D258F6}" srcOrd="0" destOrd="0" presId="urn:microsoft.com/office/officeart/2008/layout/NameandTitleOrganizationalChart"/>
    <dgm:cxn modelId="{57BA1E12-EC6B-41BC-9F39-F0D5ED2133CC}" type="presParOf" srcId="{30D7959B-64EE-49AF-B861-601DDD89AFA5}" destId="{727983BA-3DC9-4A3C-9DF1-A445B6B2C3D6}" srcOrd="1" destOrd="0" presId="urn:microsoft.com/office/officeart/2008/layout/NameandTitleOrganizationalChart"/>
    <dgm:cxn modelId="{911FA448-8BD0-48C4-8C8A-98C72625F343}" type="presParOf" srcId="{30D7959B-64EE-49AF-B861-601DDD89AFA5}" destId="{B11EDA0C-5C4F-4776-A749-AF49C16F973B}" srcOrd="2" destOrd="0" presId="urn:microsoft.com/office/officeart/2008/layout/NameandTitleOrganizationalChart"/>
    <dgm:cxn modelId="{BB33F7E4-9B10-471D-A9D1-CB479A3806AB}" type="presParOf" srcId="{EF659CD4-3906-4498-B092-7CDF73319B91}" destId="{25D59C02-2239-4AA6-8CEC-519FA846FCC2}" srcOrd="1" destOrd="0" presId="urn:microsoft.com/office/officeart/2008/layout/NameandTitleOrganizationalChart"/>
    <dgm:cxn modelId="{E0EDCB4B-EE52-4E33-AC4D-9CA494E37FE4}" type="presParOf" srcId="{EF659CD4-3906-4498-B092-7CDF73319B91}" destId="{AB64C2D1-449F-4F94-A88B-6E486B530B34}" srcOrd="2" destOrd="0" presId="urn:microsoft.com/office/officeart/2008/layout/NameandTitleOrganizationalChart"/>
    <dgm:cxn modelId="{EA3F66B5-F055-4B34-8234-F3A8D5CE7D40}" type="presParOf" srcId="{1FC534EB-726F-49B6-8083-0022F2C151CE}" destId="{005A82C7-818D-44B6-B4F4-7A9E1FB37C4D}" srcOrd="4" destOrd="0" presId="urn:microsoft.com/office/officeart/2008/layout/NameandTitleOrganizationalChart"/>
    <dgm:cxn modelId="{D009C8F3-FA21-4EC2-A33C-2FB443B33383}" type="presParOf" srcId="{1FC534EB-726F-49B6-8083-0022F2C151CE}" destId="{EB41A546-1200-49CE-826E-E243784F8EE0}" srcOrd="5" destOrd="0" presId="urn:microsoft.com/office/officeart/2008/layout/NameandTitleOrganizationalChart"/>
    <dgm:cxn modelId="{04DD2248-9C7F-4ACC-AD6F-874E762F2C98}" type="presParOf" srcId="{EB41A546-1200-49CE-826E-E243784F8EE0}" destId="{411F363B-695B-4598-875B-F138FC8B8E57}" srcOrd="0" destOrd="0" presId="urn:microsoft.com/office/officeart/2008/layout/NameandTitleOrganizationalChart"/>
    <dgm:cxn modelId="{1A8BFB18-9A99-4927-886B-9A20209BFD59}" type="presParOf" srcId="{411F363B-695B-4598-875B-F138FC8B8E57}" destId="{AA961B69-F174-443F-92C0-E685332351D5}" srcOrd="0" destOrd="0" presId="urn:microsoft.com/office/officeart/2008/layout/NameandTitleOrganizationalChart"/>
    <dgm:cxn modelId="{124B5D28-4D45-4E88-8351-D8D564EC23C3}" type="presParOf" srcId="{411F363B-695B-4598-875B-F138FC8B8E57}" destId="{9AF36B56-9A8C-4B93-BF48-962FB8267B63}" srcOrd="1" destOrd="0" presId="urn:microsoft.com/office/officeart/2008/layout/NameandTitleOrganizationalChart"/>
    <dgm:cxn modelId="{469D018B-FE5D-4271-AEB8-4D0ABBC46AA0}" type="presParOf" srcId="{411F363B-695B-4598-875B-F138FC8B8E57}" destId="{1B0D08F9-BA0D-4E3B-9557-6FC7CA9E0DDA}" srcOrd="2" destOrd="0" presId="urn:microsoft.com/office/officeart/2008/layout/NameandTitleOrganizationalChart"/>
    <dgm:cxn modelId="{C068EB2A-427F-4AFE-B8EC-26A541E373A8}" type="presParOf" srcId="{EB41A546-1200-49CE-826E-E243784F8EE0}" destId="{BE63BF0D-3B14-4840-A473-66F4D745CEA4}" srcOrd="1" destOrd="0" presId="urn:microsoft.com/office/officeart/2008/layout/NameandTitleOrganizationalChart"/>
    <dgm:cxn modelId="{ADC76F14-C9F7-42AF-9582-5B212B1D1BB3}" type="presParOf" srcId="{EB41A546-1200-49CE-826E-E243784F8EE0}" destId="{5ED12AE3-1605-4C58-9BE5-A3BA3944F742}" srcOrd="2" destOrd="0" presId="urn:microsoft.com/office/officeart/2008/layout/NameandTitleOrganizationalChart"/>
    <dgm:cxn modelId="{F8F6888C-3E97-4B86-A550-81121085E1E9}" type="presParOf" srcId="{995247EF-3702-432B-ABE6-E79DF05367D3}" destId="{CAD44047-EC9B-4707-8191-25EF8689DFF8}" srcOrd="2" destOrd="0" presId="urn:microsoft.com/office/officeart/2008/layout/NameandTitleOrganizationalChart"/>
    <dgm:cxn modelId="{B70C3702-79AE-4062-B133-221F043092C1}" type="presParOf" srcId="{9B772D36-1AE0-4B96-81A7-54E2039A1AD2}" destId="{9CCD731A-465D-49BE-80D9-C9E4075D585F}" srcOrd="4" destOrd="0" presId="urn:microsoft.com/office/officeart/2008/layout/NameandTitleOrganizationalChart"/>
    <dgm:cxn modelId="{E7D2C4AB-BC8E-4262-A9AB-2BB5BF596FB6}" type="presParOf" srcId="{9B772D36-1AE0-4B96-81A7-54E2039A1AD2}" destId="{31EEA6F0-CAF4-496C-ACF0-15943769E9E9}" srcOrd="5" destOrd="0" presId="urn:microsoft.com/office/officeart/2008/layout/NameandTitleOrganizationalChart"/>
    <dgm:cxn modelId="{D61C407C-01E3-4E1E-B79E-85CC4E950C39}" type="presParOf" srcId="{31EEA6F0-CAF4-496C-ACF0-15943769E9E9}" destId="{E3960EE0-1E08-4415-BED9-9AC24C490C7D}" srcOrd="0" destOrd="0" presId="urn:microsoft.com/office/officeart/2008/layout/NameandTitleOrganizationalChart"/>
    <dgm:cxn modelId="{8935BA95-5FBB-4AC0-BEFE-EF1990499EFF}" type="presParOf" srcId="{E3960EE0-1E08-4415-BED9-9AC24C490C7D}" destId="{0D624FE7-5234-4546-87D9-242C24AB21BF}" srcOrd="0" destOrd="0" presId="urn:microsoft.com/office/officeart/2008/layout/NameandTitleOrganizationalChart"/>
    <dgm:cxn modelId="{F24DE0A4-AF79-4A52-A751-A4476696E206}" type="presParOf" srcId="{E3960EE0-1E08-4415-BED9-9AC24C490C7D}" destId="{99DC8121-D28F-4207-8D3E-4F0A3F443402}" srcOrd="1" destOrd="0" presId="urn:microsoft.com/office/officeart/2008/layout/NameandTitleOrganizationalChart"/>
    <dgm:cxn modelId="{CDDEE710-B603-4689-A616-688D530599F3}" type="presParOf" srcId="{E3960EE0-1E08-4415-BED9-9AC24C490C7D}" destId="{F85E356A-038A-4F07-A659-AC8D7F2C8B34}" srcOrd="2" destOrd="0" presId="urn:microsoft.com/office/officeart/2008/layout/NameandTitleOrganizationalChart"/>
    <dgm:cxn modelId="{F7AF9AA2-1085-4994-A429-15DFBD5690F1}" type="presParOf" srcId="{31EEA6F0-CAF4-496C-ACF0-15943769E9E9}" destId="{09CE632F-9D65-4E17-A090-AE7E5B01CFCA}" srcOrd="1" destOrd="0" presId="urn:microsoft.com/office/officeart/2008/layout/NameandTitleOrganizationalChart"/>
    <dgm:cxn modelId="{0F2310CA-2ED8-4BDE-BF59-ACB74F6F5958}" type="presParOf" srcId="{31EEA6F0-CAF4-496C-ACF0-15943769E9E9}" destId="{F8A267BF-8AF5-4A37-B238-555FBA77495C}" srcOrd="2" destOrd="0" presId="urn:microsoft.com/office/officeart/2008/layout/NameandTitleOrganizationalChart"/>
    <dgm:cxn modelId="{EA14A98A-2778-4DB2-B15F-E734CF260935}" type="presParOf" srcId="{F6D9E7B9-550C-462B-9261-EF7E25D3BE62}" destId="{71BCD246-F635-4231-AB4A-94402FFCD628}" srcOrd="2" destOrd="0" presId="urn:microsoft.com/office/officeart/2008/layout/NameandTitleOrganizationalChart"/>
    <dgm:cxn modelId="{C7A2EE6F-471A-4E9C-A7CB-CC60A3A97BB9}" type="presParOf" srcId="{4ECF85D4-085A-48F2-8114-0ACA61236D1B}" destId="{B0DFF82C-F7DB-4C4D-B2D6-F80436DD1878}" srcOrd="1" destOrd="0" presId="urn:microsoft.com/office/officeart/2008/layout/NameandTitleOrganizationalChart"/>
    <dgm:cxn modelId="{9EA8E006-7055-47F4-BBEB-8FB756F70DF7}" type="presParOf" srcId="{B0DFF82C-F7DB-4C4D-B2D6-F80436DD1878}" destId="{E68CEF23-3FCF-4237-9914-CD48FE47BDCD}" srcOrd="0" destOrd="0" presId="urn:microsoft.com/office/officeart/2008/layout/NameandTitleOrganizationalChart"/>
    <dgm:cxn modelId="{D11D7BFD-982B-42E2-9521-A58FE6CA7CDF}" type="presParOf" srcId="{E68CEF23-3FCF-4237-9914-CD48FE47BDCD}" destId="{F408C18F-1095-4606-8E26-2C3293C12A55}" srcOrd="0" destOrd="0" presId="urn:microsoft.com/office/officeart/2008/layout/NameandTitleOrganizationalChart"/>
    <dgm:cxn modelId="{00999D49-CC0D-4649-A5B3-7A265A740798}" type="presParOf" srcId="{E68CEF23-3FCF-4237-9914-CD48FE47BDCD}" destId="{0EAA5C01-151C-4BCE-9D02-EDA379D092EC}" srcOrd="1" destOrd="0" presId="urn:microsoft.com/office/officeart/2008/layout/NameandTitleOrganizationalChart"/>
    <dgm:cxn modelId="{45D3E7D6-1048-491A-B7AE-4903458A4FB7}" type="presParOf" srcId="{E68CEF23-3FCF-4237-9914-CD48FE47BDCD}" destId="{17005D18-B579-46E4-B013-8CB09F4D8724}" srcOrd="2" destOrd="0" presId="urn:microsoft.com/office/officeart/2008/layout/NameandTitleOrganizationalChart"/>
    <dgm:cxn modelId="{76AAB4D1-50D0-4234-9742-845A00B6A79A}" type="presParOf" srcId="{B0DFF82C-F7DB-4C4D-B2D6-F80436DD1878}" destId="{1734EF8D-EE4F-4C71-A4BE-D9ED937DA9CD}" srcOrd="1" destOrd="0" presId="urn:microsoft.com/office/officeart/2008/layout/NameandTitleOrganizationalChart"/>
    <dgm:cxn modelId="{5F0659D0-D3BA-40A5-A2D9-E060F260437D}" type="presParOf" srcId="{B0DFF82C-F7DB-4C4D-B2D6-F80436DD1878}" destId="{E7DE74A1-81FE-4992-B3BA-B9E6EEA0B71D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CD731A-465D-49BE-80D9-C9E4075D585F}">
      <dsp:nvSpPr>
        <dsp:cNvPr id="0" name=""/>
        <dsp:cNvSpPr/>
      </dsp:nvSpPr>
      <dsp:spPr>
        <a:xfrm>
          <a:off x="4432569" y="1242914"/>
          <a:ext cx="3220239" cy="885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423"/>
              </a:lnTo>
              <a:lnTo>
                <a:pt x="3220239" y="509423"/>
              </a:lnTo>
              <a:lnTo>
                <a:pt x="3220239" y="885339"/>
              </a:lnTo>
            </a:path>
          </a:pathLst>
        </a:custGeom>
        <a:noFill/>
        <a:ln w="1270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A82C7-818D-44B6-B4F4-7A9E1FB37C4D}">
      <dsp:nvSpPr>
        <dsp:cNvPr id="0" name=""/>
        <dsp:cNvSpPr/>
      </dsp:nvSpPr>
      <dsp:spPr>
        <a:xfrm>
          <a:off x="4432596" y="2677128"/>
          <a:ext cx="2656579" cy="1518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2220"/>
              </a:lnTo>
              <a:lnTo>
                <a:pt x="2656579" y="1142220"/>
              </a:lnTo>
              <a:lnTo>
                <a:pt x="2656579" y="1518136"/>
              </a:lnTo>
            </a:path>
          </a:pathLst>
        </a:custGeom>
        <a:noFill/>
        <a:ln w="12700" cap="flat" cmpd="sng" algn="ctr">
          <a:solidFill>
            <a:srgbClr val="53CDA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F0C9E-F330-479D-B2E4-2C9B9DE8F67F}">
      <dsp:nvSpPr>
        <dsp:cNvPr id="0" name=""/>
        <dsp:cNvSpPr/>
      </dsp:nvSpPr>
      <dsp:spPr>
        <a:xfrm>
          <a:off x="4386876" y="2677128"/>
          <a:ext cx="91440" cy="16795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03649"/>
              </a:lnTo>
              <a:lnTo>
                <a:pt x="67152" y="1303649"/>
              </a:lnTo>
              <a:lnTo>
                <a:pt x="67152" y="1679565"/>
              </a:lnTo>
            </a:path>
          </a:pathLst>
        </a:custGeom>
        <a:noFill/>
        <a:ln w="12700" cap="flat" cmpd="sng" algn="ctr">
          <a:solidFill>
            <a:srgbClr val="53CDA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285CF-2F2B-48B8-A7E7-22F2CF634093}">
      <dsp:nvSpPr>
        <dsp:cNvPr id="0" name=""/>
        <dsp:cNvSpPr/>
      </dsp:nvSpPr>
      <dsp:spPr>
        <a:xfrm>
          <a:off x="1684303" y="2677128"/>
          <a:ext cx="2748293" cy="1518136"/>
        </a:xfrm>
        <a:custGeom>
          <a:avLst/>
          <a:gdLst/>
          <a:ahLst/>
          <a:cxnLst/>
          <a:rect l="0" t="0" r="0" b="0"/>
          <a:pathLst>
            <a:path>
              <a:moveTo>
                <a:pt x="2748293" y="0"/>
              </a:moveTo>
              <a:lnTo>
                <a:pt x="2748293" y="1142220"/>
              </a:lnTo>
              <a:lnTo>
                <a:pt x="0" y="1142220"/>
              </a:lnTo>
              <a:lnTo>
                <a:pt x="0" y="1518136"/>
              </a:lnTo>
            </a:path>
          </a:pathLst>
        </a:custGeom>
        <a:noFill/>
        <a:ln w="12700" cap="flat" cmpd="sng" algn="ctr">
          <a:solidFill>
            <a:srgbClr val="53CDA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76DFE-9AB9-43A7-9878-B63D26B82A59}">
      <dsp:nvSpPr>
        <dsp:cNvPr id="0" name=""/>
        <dsp:cNvSpPr/>
      </dsp:nvSpPr>
      <dsp:spPr>
        <a:xfrm>
          <a:off x="4386849" y="1242914"/>
          <a:ext cx="91440" cy="5656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691"/>
              </a:lnTo>
              <a:lnTo>
                <a:pt x="45747" y="189691"/>
              </a:lnTo>
              <a:lnTo>
                <a:pt x="45747" y="565606"/>
              </a:lnTo>
            </a:path>
          </a:pathLst>
        </a:custGeom>
        <a:noFill/>
        <a:ln w="1270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0F4E75-2317-4633-9D07-16F32BC6005B}">
      <dsp:nvSpPr>
        <dsp:cNvPr id="0" name=""/>
        <dsp:cNvSpPr/>
      </dsp:nvSpPr>
      <dsp:spPr>
        <a:xfrm>
          <a:off x="1283500" y="1242914"/>
          <a:ext cx="3149068" cy="881859"/>
        </a:xfrm>
        <a:custGeom>
          <a:avLst/>
          <a:gdLst/>
          <a:ahLst/>
          <a:cxnLst/>
          <a:rect l="0" t="0" r="0" b="0"/>
          <a:pathLst>
            <a:path>
              <a:moveTo>
                <a:pt x="3149068" y="0"/>
              </a:moveTo>
              <a:lnTo>
                <a:pt x="3149068" y="505943"/>
              </a:lnTo>
              <a:lnTo>
                <a:pt x="0" y="505943"/>
              </a:lnTo>
              <a:lnTo>
                <a:pt x="0" y="881859"/>
              </a:lnTo>
            </a:path>
          </a:pathLst>
        </a:custGeom>
        <a:noFill/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CEEA7-F04C-486E-8656-A7EB27D36895}">
      <dsp:nvSpPr>
        <dsp:cNvPr id="0" name=""/>
        <dsp:cNvSpPr/>
      </dsp:nvSpPr>
      <dsp:spPr>
        <a:xfrm>
          <a:off x="3339219" y="295672"/>
          <a:ext cx="2186700" cy="947242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22733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 dirty="0">
              <a:solidFill>
                <a:schemeClr val="tx1"/>
              </a:solidFill>
              <a:latin typeface="Veneer" panose="02000806000000000000" pitchFamily="50" charset="0"/>
            </a:rPr>
            <a:t>PRESIDENT AND LEGAL REPRESENTATIVE</a:t>
          </a:r>
          <a:endParaRPr lang="es-ES" sz="1800" b="1" kern="1200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sp:txBody>
      <dsp:txXfrm>
        <a:off x="3339219" y="295672"/>
        <a:ext cx="2186700" cy="947242"/>
      </dsp:txXfrm>
    </dsp:sp>
    <dsp:sp modelId="{B2A4CF82-08B3-4061-BE41-5E7D7AB1CB93}">
      <dsp:nvSpPr>
        <dsp:cNvPr id="0" name=""/>
        <dsp:cNvSpPr/>
      </dsp:nvSpPr>
      <dsp:spPr>
        <a:xfrm>
          <a:off x="3974174" y="1086302"/>
          <a:ext cx="1750994" cy="2789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A7C7E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74174" y="1086302"/>
        <a:ext cx="1750994" cy="278988"/>
      </dsp:txXfrm>
    </dsp:sp>
    <dsp:sp modelId="{48004C2B-F267-4DDD-96EB-3D649AE8426D}">
      <dsp:nvSpPr>
        <dsp:cNvPr id="0" name=""/>
        <dsp:cNvSpPr/>
      </dsp:nvSpPr>
      <dsp:spPr>
        <a:xfrm>
          <a:off x="85334" y="2124774"/>
          <a:ext cx="2396331" cy="812766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22733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i="0" kern="1200" dirty="0">
              <a:solidFill>
                <a:schemeClr val="tx1"/>
              </a:solidFill>
              <a:latin typeface="Veneer" panose="02000806000000000000" pitchFamily="50" charset="0"/>
            </a:rPr>
            <a:t>TREASURY</a:t>
          </a:r>
          <a:endParaRPr lang="es-ES" sz="1800" b="1" kern="1200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sp:txBody>
      <dsp:txXfrm>
        <a:off x="85334" y="2124774"/>
        <a:ext cx="2396331" cy="812766"/>
      </dsp:txXfrm>
    </dsp:sp>
    <dsp:sp modelId="{02944AA1-0CE2-4FF6-BD40-08DBA0B99C40}">
      <dsp:nvSpPr>
        <dsp:cNvPr id="0" name=""/>
        <dsp:cNvSpPr/>
      </dsp:nvSpPr>
      <dsp:spPr>
        <a:xfrm>
          <a:off x="1250921" y="2833559"/>
          <a:ext cx="1282895" cy="3063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0921" y="2833559"/>
        <a:ext cx="1282895" cy="306376"/>
      </dsp:txXfrm>
    </dsp:sp>
    <dsp:sp modelId="{5750BA11-A78E-430F-96F9-751894C0C82A}">
      <dsp:nvSpPr>
        <dsp:cNvPr id="0" name=""/>
        <dsp:cNvSpPr/>
      </dsp:nvSpPr>
      <dsp:spPr>
        <a:xfrm>
          <a:off x="3229670" y="1808521"/>
          <a:ext cx="2405853" cy="868606"/>
        </a:xfrm>
        <a:prstGeom prst="rect">
          <a:avLst/>
        </a:prstGeom>
        <a:solidFill>
          <a:srgbClr val="53CDA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22733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chemeClr val="tx1"/>
              </a:solidFill>
              <a:latin typeface="Veneer" panose="02000806000000000000" pitchFamily="50" charset="0"/>
              <a:cs typeface="Arial" panose="020B0604020202020204" pitchFamily="34" charset="0"/>
            </a:rPr>
            <a:t>BOARD OF DIRECTORS</a:t>
          </a:r>
          <a:endParaRPr lang="es-ES" sz="1800" b="1" kern="1200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sp:txBody>
      <dsp:txXfrm>
        <a:off x="3229670" y="1808521"/>
        <a:ext cx="2405853" cy="868606"/>
      </dsp:txXfrm>
    </dsp:sp>
    <dsp:sp modelId="{DD5F38FC-E76D-43B8-83A7-9F7EC9CE38DC}">
      <dsp:nvSpPr>
        <dsp:cNvPr id="0" name=""/>
        <dsp:cNvSpPr/>
      </dsp:nvSpPr>
      <dsp:spPr>
        <a:xfrm>
          <a:off x="4402739" y="2569580"/>
          <a:ext cx="1436165" cy="3366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3CDA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02739" y="2569580"/>
        <a:ext cx="1436165" cy="336653"/>
      </dsp:txXfrm>
    </dsp:sp>
    <dsp:sp modelId="{8761AB01-46B1-4D3B-B1CB-9BE52D80143B}">
      <dsp:nvSpPr>
        <dsp:cNvPr id="0" name=""/>
        <dsp:cNvSpPr/>
      </dsp:nvSpPr>
      <dsp:spPr>
        <a:xfrm>
          <a:off x="765640" y="4195264"/>
          <a:ext cx="1837326" cy="514719"/>
        </a:xfrm>
        <a:prstGeom prst="rect">
          <a:avLst/>
        </a:prstGeom>
        <a:solidFill>
          <a:srgbClr val="A7C7E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227339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  <a:latin typeface="Veneer" panose="02000806000000000000" pitchFamily="50" charset="0"/>
            </a:rPr>
            <a:t>Area Marketing </a:t>
          </a:r>
          <a:endParaRPr lang="es-ES" sz="1600" b="1" kern="1200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sp:txBody>
      <dsp:txXfrm>
        <a:off x="765640" y="4195264"/>
        <a:ext cx="1837326" cy="514719"/>
      </dsp:txXfrm>
    </dsp:sp>
    <dsp:sp modelId="{C5FDEE40-85B9-4CD3-BF83-61ED87102A4B}">
      <dsp:nvSpPr>
        <dsp:cNvPr id="0" name=""/>
        <dsp:cNvSpPr/>
      </dsp:nvSpPr>
      <dsp:spPr>
        <a:xfrm>
          <a:off x="1554114" y="4557098"/>
          <a:ext cx="1094788" cy="2537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A7C7E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54114" y="4557098"/>
        <a:ext cx="1094788" cy="253721"/>
      </dsp:txXfrm>
    </dsp:sp>
    <dsp:sp modelId="{5EB1E28D-1AAA-45BE-A61D-12F082D258F6}">
      <dsp:nvSpPr>
        <dsp:cNvPr id="0" name=""/>
        <dsp:cNvSpPr/>
      </dsp:nvSpPr>
      <dsp:spPr>
        <a:xfrm>
          <a:off x="3464327" y="4356693"/>
          <a:ext cx="1979403" cy="468063"/>
        </a:xfrm>
        <a:prstGeom prst="rect">
          <a:avLst/>
        </a:prstGeom>
        <a:solidFill>
          <a:srgbClr val="A7C7E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227339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  <a:latin typeface="Veneer" panose="02000806000000000000" pitchFamily="50" charset="0"/>
            </a:rPr>
            <a:t>Area </a:t>
          </a:r>
          <a:r>
            <a:rPr lang="it-IT" sz="1600" kern="1200" dirty="0" err="1">
              <a:solidFill>
                <a:schemeClr val="tx1"/>
              </a:solidFill>
              <a:latin typeface="Veneer" panose="02000806000000000000" pitchFamily="50" charset="0"/>
            </a:rPr>
            <a:t>PrOJECTS</a:t>
          </a:r>
          <a:r>
            <a:rPr lang="it-IT" sz="1600" kern="1200" dirty="0">
              <a:solidFill>
                <a:schemeClr val="tx1"/>
              </a:solidFill>
              <a:latin typeface="Veneer" panose="02000806000000000000" pitchFamily="50" charset="0"/>
            </a:rPr>
            <a:t> AND GRANTS</a:t>
          </a:r>
          <a:endParaRPr lang="es-ES" sz="1600" kern="1200" dirty="0">
            <a:solidFill>
              <a:schemeClr val="tx1"/>
            </a:solidFill>
            <a:latin typeface="Veneer" panose="02000806000000000000" pitchFamily="50" charset="0"/>
          </a:endParaRPr>
        </a:p>
      </dsp:txBody>
      <dsp:txXfrm>
        <a:off x="3464327" y="4356693"/>
        <a:ext cx="1979403" cy="468063"/>
      </dsp:txXfrm>
    </dsp:sp>
    <dsp:sp modelId="{727983BA-3DC9-4A3C-9DF1-A445B6B2C3D6}">
      <dsp:nvSpPr>
        <dsp:cNvPr id="0" name=""/>
        <dsp:cNvSpPr/>
      </dsp:nvSpPr>
      <dsp:spPr>
        <a:xfrm>
          <a:off x="4064065" y="4602409"/>
          <a:ext cx="1543647" cy="228905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rgbClr val="A7C7E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4065" y="4602409"/>
        <a:ext cx="1543647" cy="228905"/>
      </dsp:txXfrm>
    </dsp:sp>
    <dsp:sp modelId="{AA961B69-F174-443F-92C0-E685332351D5}">
      <dsp:nvSpPr>
        <dsp:cNvPr id="0" name=""/>
        <dsp:cNvSpPr/>
      </dsp:nvSpPr>
      <dsp:spPr>
        <a:xfrm>
          <a:off x="6086032" y="4195264"/>
          <a:ext cx="2006288" cy="464744"/>
        </a:xfrm>
        <a:prstGeom prst="rect">
          <a:avLst/>
        </a:prstGeom>
        <a:solidFill>
          <a:srgbClr val="A7C7E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227339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  <a:latin typeface="Veneer" panose="02000806000000000000" pitchFamily="50" charset="0"/>
            </a:rPr>
            <a:t>Area ADMINISTRATION </a:t>
          </a:r>
          <a:endParaRPr lang="es-ES" sz="1600" b="1" kern="1200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sp:txBody>
      <dsp:txXfrm>
        <a:off x="6086032" y="4195264"/>
        <a:ext cx="2006288" cy="464744"/>
      </dsp:txXfrm>
    </dsp:sp>
    <dsp:sp modelId="{9AF36B56-9A8C-4B93-BF48-962FB8267B63}">
      <dsp:nvSpPr>
        <dsp:cNvPr id="0" name=""/>
        <dsp:cNvSpPr/>
      </dsp:nvSpPr>
      <dsp:spPr>
        <a:xfrm>
          <a:off x="7085624" y="4535397"/>
          <a:ext cx="1102573" cy="2185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A7C7E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85624" y="4535397"/>
        <a:ext cx="1102573" cy="218535"/>
      </dsp:txXfrm>
    </dsp:sp>
    <dsp:sp modelId="{0D624FE7-5234-4546-87D9-242C24AB21BF}">
      <dsp:nvSpPr>
        <dsp:cNvPr id="0" name=""/>
        <dsp:cNvSpPr/>
      </dsp:nvSpPr>
      <dsp:spPr>
        <a:xfrm>
          <a:off x="6454939" y="2128254"/>
          <a:ext cx="2395740" cy="787746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227339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_tradnl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800" b="1" kern="1200" dirty="0">
              <a:solidFill>
                <a:schemeClr val="tx1"/>
              </a:solidFill>
              <a:latin typeface="Veneer" panose="02000806000000000000" pitchFamily="50" charset="0"/>
              <a:cs typeface="Arial" panose="020B0604020202020204" pitchFamily="34" charset="0"/>
            </a:rPr>
            <a:t>MEMBERS’ ASSEMBLY</a:t>
          </a:r>
          <a:endParaRPr lang="es-ES" sz="1800" b="1" kern="1200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sp:txBody>
      <dsp:txXfrm>
        <a:off x="6454939" y="2128254"/>
        <a:ext cx="2395740" cy="787746"/>
      </dsp:txXfrm>
    </dsp:sp>
    <dsp:sp modelId="{99DC8121-D28F-4207-8D3E-4F0A3F443402}">
      <dsp:nvSpPr>
        <dsp:cNvPr id="0" name=""/>
        <dsp:cNvSpPr/>
      </dsp:nvSpPr>
      <dsp:spPr>
        <a:xfrm>
          <a:off x="7683350" y="2753277"/>
          <a:ext cx="1190648" cy="3536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83350" y="2753277"/>
        <a:ext cx="1190648" cy="353612"/>
      </dsp:txXfrm>
    </dsp:sp>
    <dsp:sp modelId="{F408C18F-1095-4606-8E26-2C3293C12A55}">
      <dsp:nvSpPr>
        <dsp:cNvPr id="0" name=""/>
        <dsp:cNvSpPr/>
      </dsp:nvSpPr>
      <dsp:spPr>
        <a:xfrm>
          <a:off x="3315654" y="3073795"/>
          <a:ext cx="2233873" cy="105813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22733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chemeClr val="tx1"/>
              </a:solidFill>
              <a:latin typeface="Veneer" panose="02000806000000000000" pitchFamily="50" charset="0"/>
              <a:cs typeface="Arial" panose="020B0604020202020204" pitchFamily="34" charset="0"/>
            </a:rPr>
            <a:t>OPERATIONS (HUMAN RESOURCES)</a:t>
          </a:r>
          <a:endParaRPr lang="es-ES" sz="1800" b="1" kern="1200" dirty="0">
            <a:solidFill>
              <a:schemeClr val="tx1"/>
            </a:solidFill>
            <a:latin typeface="Veneer" panose="02000806000000000000" pitchFamily="50" charset="0"/>
            <a:cs typeface="Arial" panose="020B0604020202020204" pitchFamily="34" charset="0"/>
          </a:endParaRPr>
        </a:p>
      </dsp:txBody>
      <dsp:txXfrm>
        <a:off x="3315654" y="3073795"/>
        <a:ext cx="2233873" cy="1058132"/>
      </dsp:txXfrm>
    </dsp:sp>
    <dsp:sp modelId="{0EAA5C01-151C-4BCE-9D02-EDA379D092EC}">
      <dsp:nvSpPr>
        <dsp:cNvPr id="0" name=""/>
        <dsp:cNvSpPr/>
      </dsp:nvSpPr>
      <dsp:spPr>
        <a:xfrm flipV="1">
          <a:off x="4100648" y="3791889"/>
          <a:ext cx="1598452" cy="3326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100" kern="1200"/>
        </a:p>
      </dsp:txBody>
      <dsp:txXfrm rot="10800000">
        <a:off x="4100648" y="3791889"/>
        <a:ext cx="1598452" cy="332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FDBCA-0C61-4E82-9058-589B78A3AAC1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924AC-9558-4264-BDA4-7584CD5E9774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852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BA4DC-088D-4570-A23E-271C29B56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868A73-1016-49B1-8823-75B7B01E1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34B87-4BAC-4AD8-B5DF-8868282FD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C89140-C717-443D-8C33-6E95D83DA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ADDE9C-33F5-4244-A17F-CF680CBE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0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982BA0-EF1E-45A1-A5BC-82FF3D30A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7E5185-0296-45AD-894B-EFEA71BEC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23E63D-3B71-4549-BB92-9EF807C9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E25ECD-AE12-4434-872A-295835636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A6AF79-7011-48B1-8123-070D0D117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25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99937B-9B7B-4325-94AB-27B3B7FC1A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6A934D-FC50-4BFF-BEEE-E295543A3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59E2F7-F9EF-494D-9506-5EC7ABD8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609FA0-9A42-4DE6-9C2C-5AA68BAC4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1DE689-2CB5-4891-B5D7-BBC08597C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074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1" y="549276"/>
            <a:ext cx="8136300" cy="1077133"/>
          </a:xfrm>
        </p:spPr>
        <p:txBody>
          <a:bodyPr wrap="square" lIns="144000" tIns="108000" anchor="t" anchorCtr="0">
            <a:noAutofit/>
          </a:bodyPr>
          <a:lstStyle>
            <a:lvl1pPr>
              <a:lnSpc>
                <a:spcPts val="4400"/>
              </a:lnSpc>
              <a:defRPr sz="5400">
                <a:solidFill>
                  <a:schemeClr val="accent1"/>
                </a:solidFill>
                <a:latin typeface="Veneer" panose="02000806000000000000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989138"/>
            <a:ext cx="8161867" cy="4365238"/>
          </a:xfrm>
        </p:spPr>
        <p:txBody>
          <a:bodyPr lIns="180000">
            <a:noAutofit/>
          </a:bodyPr>
          <a:lstStyle>
            <a:lvl1pPr marL="0" indent="0">
              <a:lnSpc>
                <a:spcPts val="26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lnSpc>
                <a:spcPts val="2600"/>
              </a:lnSpc>
              <a:buNone/>
              <a:defRPr sz="2000" b="0">
                <a:solidFill>
                  <a:schemeClr val="tx1"/>
                </a:solidFill>
              </a:defRPr>
            </a:lvl2pPr>
            <a:lvl3pPr marL="914400" indent="0">
              <a:lnSpc>
                <a:spcPts val="2600"/>
              </a:lnSpc>
              <a:buNone/>
              <a:defRPr sz="2000" b="0">
                <a:solidFill>
                  <a:schemeClr val="tx1"/>
                </a:solidFill>
              </a:defRPr>
            </a:lvl3pPr>
            <a:lvl4pPr marL="1371600" indent="0">
              <a:lnSpc>
                <a:spcPts val="2600"/>
              </a:lnSpc>
              <a:buNone/>
              <a:defRPr sz="2000" b="0">
                <a:solidFill>
                  <a:schemeClr val="tx1"/>
                </a:solidFill>
              </a:defRPr>
            </a:lvl4pPr>
            <a:lvl5pPr marL="1828800" indent="0">
              <a:lnSpc>
                <a:spcPts val="2600"/>
              </a:lnSpc>
              <a:buNone/>
              <a:defRPr sz="20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7D022950-680C-3A46-AC3C-1F0C3D70364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F11DCE-EDB0-8447-8D3D-230AC999A4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24620" y="194595"/>
            <a:ext cx="2640000" cy="83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783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orient="horz" pos="3997">
          <p15:clr>
            <a:srgbClr val="FBAE40"/>
          </p15:clr>
        </p15:guide>
        <p15:guide id="4" orient="horz" pos="346">
          <p15:clr>
            <a:srgbClr val="FBAE40"/>
          </p15:clr>
        </p15:guide>
        <p15:guide id="5" pos="401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FB0E6-9227-425F-B8B3-CF0053944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A0C00F-79E0-4B40-86C9-7AF4BF4CE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348CC6-77F7-4CEC-AFE6-0C79F1B9E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CEB123-88D3-4CA0-88BC-D8DE305B4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F80C8E-252C-4A6E-8E51-EE782CE0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963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A29E5-FB9F-4074-BD21-56A774D6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4D856F-6DB9-49C6-B0A2-54C621A26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AC1887-13AC-4BE8-93A3-D8DD0DAAF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E28E59-397B-454B-BA48-15AD46077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6B7F3E-46DB-49B3-806C-3AC4FF4FA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484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26EC7A-BF60-4C56-B8A2-3F0DC6642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0F194B-DC62-4B94-8F93-04FE17883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756194-E7E1-4D65-A948-932E57EC1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78629D-9758-4B2C-BBBA-033B333CC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EB3518-1C9D-4FD6-8180-306F1DD91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6C7725-D9BE-4379-A287-CB2C870EE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24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37E86-223F-45A3-B0FA-C2F4F4DF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5FFCC5-DCE5-401B-BB49-3FCA14A14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D44374-D17C-4952-BEFE-7F3696CD7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20E128-DC0B-44FA-B866-A8913587F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AF1E23-7CB2-4C62-96E8-91BD2BDF0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31152D-911D-4CC9-A0EA-6747C6B5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B4C0691-A5E6-4385-B69C-C042D894F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1A804C-29BC-4A59-9E7C-59D4C8CA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1139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5F0765-B079-41D0-B453-5AD717B4F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E7817C-6F46-4187-9494-3B236102F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E6C877C-68C6-457F-92EE-FE08662B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93B773-9406-4A87-B1A6-E86FE35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633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74EF24C-6F31-432B-A32F-106B0F057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F7ED35-8D5D-4CE9-BA3E-EC2184A3E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1F4414-FA2D-4398-A1B5-23F1C6640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320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93CB1-D235-4C56-B91B-F1810C86D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0521D0-BB17-489F-B9FC-D1EC8EE92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274593-4282-4D54-A385-9EE6A9513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D7468E-8076-4244-8146-B2EDE215A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FE8C22-161A-441A-B101-0B30C008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BCB12A-2B83-4226-8938-6F4CC3EB4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228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2405F-7C9E-4344-9101-3C30E74FF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90ABC9-F621-4C4C-9F12-C87A23D9BF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32698E-BCBB-473D-88E3-2A7A18FC9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EB599D-6720-4891-B572-DF0E26A14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1F6D00-4974-4849-AF57-DA2E0B0A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2E8F9E-B0D7-4527-82D3-2A63684F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002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0F3431A-2153-422D-917C-81B0EBEA3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003940-8A45-4EEA-9566-76D9E0059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0E6646-F2DA-4DF7-95F6-A1640F37F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19CC3-749A-4B7F-8E8C-515E81D106D9}" type="datetimeFigureOut">
              <a:rPr lang="es-ES" smtClean="0"/>
              <a:t>13/12/2023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854DE9-9959-4237-BAF0-60F805EAE9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C4A0B8-05D0-421E-AAB7-D0D2B4EF9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2EDCB-B197-49C6-A3DF-AE791D87DF59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95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CEA9AB0-98C0-4D83-BEEC-981B95F84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50-680C-3A46-AC3C-1F0C3D70364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A0289E-1726-4A7A-8113-B56A7FF3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29" y="306428"/>
            <a:ext cx="8740877" cy="1077133"/>
          </a:xfrm>
        </p:spPr>
        <p:txBody>
          <a:bodyPr/>
          <a:lstStyle/>
          <a:p>
            <a:r>
              <a:rPr lang="en-US" dirty="0"/>
              <a:t>Organizational chart Plan Italy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0CA03935-597D-4CB2-96D0-B42C14CEE5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0969429"/>
              </p:ext>
            </p:extLst>
          </p:nvPr>
        </p:nvGraphicFramePr>
        <p:xfrm>
          <a:off x="1659000" y="1212259"/>
          <a:ext cx="8873999" cy="5339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B30DEC97-A9A7-4C13-86DB-4473F1EE1927}"/>
              </a:ext>
            </a:extLst>
          </p:cNvPr>
          <p:cNvSpPr txBox="1"/>
          <p:nvPr/>
        </p:nvSpPr>
        <p:spPr>
          <a:xfrm>
            <a:off x="5729802" y="2094169"/>
            <a:ext cx="5481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María Concepción López García (</a:t>
            </a:r>
            <a:r>
              <a:rPr lang="it-IT" sz="1400" dirty="0" err="1"/>
              <a:t>has</a:t>
            </a:r>
            <a:r>
              <a:rPr lang="it-IT" sz="1400" dirty="0"/>
              <a:t> the ultimate control over </a:t>
            </a:r>
            <a:r>
              <a:rPr lang="it-IT" sz="1400"/>
              <a:t>Plan Italia)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306861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42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Veneer</vt:lpstr>
      <vt:lpstr>Tema de Office</vt:lpstr>
      <vt:lpstr>Organizational chart Plan Italy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ÁREA DE DONANTES INDIVIDUALES</dc:title>
  <dc:creator>Patricia López</dc:creator>
  <cp:lastModifiedBy>Caterino Luana</cp:lastModifiedBy>
  <cp:revision>77</cp:revision>
  <dcterms:created xsi:type="dcterms:W3CDTF">2022-11-02T14:44:19Z</dcterms:created>
  <dcterms:modified xsi:type="dcterms:W3CDTF">2023-12-13T10:22:28Z</dcterms:modified>
</cp:coreProperties>
</file>