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E851F5-9E0A-2229-D147-8C60EAFA6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AEA8576-51F9-77A4-518A-51B852907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38EA08-BF35-4AF6-9BD9-B50504344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27A83E-4FFC-57A0-FD42-6A416BD49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EA964A-F29A-5775-7763-DD22964C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2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A829BF-3BE2-E07C-9E8C-83E6EE5BB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D96424-7D11-9C3E-ACAA-9DE282DBF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456519-A284-03DA-CD55-0C99321C5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D5C9C0-398A-F62E-8244-B5519162F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45F914-944E-F1C0-1723-530514763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36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947ACD7-F601-7177-D66B-ED6DC5F722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1397D1E-531E-586C-5D4A-7ED36BCAA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6604F3-0028-C900-C64D-EF2E2B8B4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2DE4CA-5121-B4ED-0382-60AB6EE82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CC10DB-8A58-9C7A-8286-CE4C54CCA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274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63EDCD-9E9A-C78F-97D7-99B55DBF1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893BF7-7F92-D920-59F0-0AFBBFCAF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5D76AC-E7B1-979C-6A82-064989453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F6C513-0F86-D98F-D861-1B9D0B621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C1791A-BEEC-0530-307E-E0DA65446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73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B30183-BF8C-70C1-1ADD-EE2938CBE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05FC2EA-23DC-74C2-4DDB-8F12B7AF0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EF0ADA-A44A-6FD4-2911-125BC757A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124C4C-3D9B-C377-00B1-B8E5596AD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2035A5-037C-787C-0F4A-7192E0178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42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B7785A-57EB-5BA3-6F24-2F6824DCC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84FCE9-223D-7B67-C6C5-391EA81DC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224ACF-6DEA-A75A-8AA0-FD06146F8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C7E26D-FE67-423B-CCDE-9511B94D0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B11C6F-B22A-4945-B96B-A97925FE9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A5ABB3-8071-5565-89F9-6C22FC9E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C25FF5-F146-37A7-7673-07CA1609D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E0E793-C65A-DFB8-AEC4-88BACB134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B5703FA-65B3-7FA3-F040-5941D4E4F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A606373-53B7-8B56-A93F-8F8650D914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D5ACC87-9397-8C15-4EDE-FD6CAEA3FE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F5108AC-977F-C427-6830-7BE1531C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CCCF5A5-8D17-C92C-BF54-C88172D14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3A84284-B733-E95E-33CE-2E8F8A770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0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5C910-04CB-8EF6-0B05-DC06CFB62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42526D6-944F-D278-6BE9-BBD38868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665BFAD-B5D9-9828-5033-C0BB68254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7541555-9C92-B1D5-29C3-A6083440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9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B76F10E-E87C-41E5-E8DA-6830333E3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C94D721-C2E4-6F0F-973E-BAA18BB0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036EAF5-78E0-AAC2-3D48-033FB4A44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78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EF0BB-AC3C-DB34-CEF2-B062B326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DF77DC-EF22-615F-F639-3EF7F30B0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FD0DCC-0829-A68E-6353-66F1C29A6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B6FAF2-8865-3EE0-60F6-43047997B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B4F6E46-7BAF-CAB9-8194-6AE14AF3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DF15B81-135F-DF82-85D1-A3D45D2E7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37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F975E3-004D-4D34-F665-BDC48FD02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AFBD3DE-C5B6-79F6-F4E3-1D347402B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D1E839-3B14-DAB4-2961-38A500A31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700779-977B-1296-13A2-16B7C26D2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8478D4-D8D4-B04F-4096-E51B34FF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0E1AAF-CEC4-B713-5F92-527B33907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28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127251A-5942-4E51-8BB5-A2DF5FE5D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D3FF9D-7206-FF24-AC90-025491007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A99075-F065-2B19-FBF3-38638CA02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0027-51B3-45BB-BBAB-47C86AB03091}" type="datetimeFigureOut">
              <a:rPr lang="it-IT" smtClean="0"/>
              <a:t>18/06/2022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C84D3-925E-42A9-FC88-B2C0C862C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D73123-17BF-1447-A363-D03EDD67F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7BFD9-72FE-4652-866A-B6D13856D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26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14ABFB-6E44-E744-51FF-205196E76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5134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ORGANIGRAMMA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31F0E84-8890-3CA4-0396-52C8BA3DC5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122" y="1022350"/>
            <a:ext cx="9163756" cy="5154613"/>
          </a:xfr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FF3F10C-9780-8CC7-52AA-8C6D3E859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94" y="365126"/>
            <a:ext cx="1531764" cy="585134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:a16="http://schemas.microsoft.com/office/drawing/2014/main" id="{363ABA4A-FD57-9975-065B-C5D7ED0FE6A9}"/>
              </a:ext>
            </a:extLst>
          </p:cNvPr>
          <p:cNvSpPr/>
          <p:nvPr/>
        </p:nvSpPr>
        <p:spPr>
          <a:xfrm>
            <a:off x="2294965" y="1515035"/>
            <a:ext cx="7951694" cy="23308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DFB5902-487C-5918-6642-B50B98F51DE6}"/>
              </a:ext>
            </a:extLst>
          </p:cNvPr>
          <p:cNvSpPr txBox="1"/>
          <p:nvPr/>
        </p:nvSpPr>
        <p:spPr>
          <a:xfrm>
            <a:off x="7539318" y="2047687"/>
            <a:ext cx="22860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COMITATO DIRETTIVO</a:t>
            </a:r>
          </a:p>
        </p:txBody>
      </p:sp>
    </p:spTree>
    <p:extLst>
      <p:ext uri="{BB962C8B-B14F-4D97-AF65-F5344CB8AC3E}">
        <p14:creationId xmlns:p14="http://schemas.microsoft.com/office/powerpoint/2010/main" val="3938661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ORGANIGRAMMA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</dc:title>
  <dc:creator>Silvia</dc:creator>
  <cp:lastModifiedBy>Silvia</cp:lastModifiedBy>
  <cp:revision>2</cp:revision>
  <dcterms:created xsi:type="dcterms:W3CDTF">2022-06-18T10:42:46Z</dcterms:created>
  <dcterms:modified xsi:type="dcterms:W3CDTF">2022-06-18T10:53:17Z</dcterms:modified>
</cp:coreProperties>
</file>