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E29A1-FE45-4E60-8230-1D3F2D7410F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5B250-E5EF-4CB8-A58A-4DDC4E4464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24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DDBD-C8C0-4865-8200-A09849B4FC7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82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89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11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8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3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71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05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05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2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17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19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44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75C11-107D-4FC3-9C88-28822A8A713E}" type="datetimeFigureOut">
              <a:rPr lang="it-IT" smtClean="0"/>
              <a:t>07/06/2018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9BE5-22CF-429D-9EF8-97362F35C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37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259632" y="1484784"/>
            <a:ext cx="6336704" cy="208823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b="1" dirty="0" smtClean="0"/>
              <a:t>ASSEMBLEA</a:t>
            </a:r>
            <a:br>
              <a:rPr lang="it-IT" b="1" dirty="0" smtClean="0"/>
            </a:br>
            <a:r>
              <a:rPr lang="it-IT" b="1" dirty="0" smtClean="0"/>
              <a:t>SOCI - VOLONTARI</a:t>
            </a:r>
            <a:endParaRPr lang="it-IT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336704" cy="9109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tx1"/>
                </a:solidFill>
              </a:rPr>
              <a:t>Torino, 25 gennaio 2018</a:t>
            </a:r>
            <a:endParaRPr lang="it-IT" sz="3200" dirty="0">
              <a:solidFill>
                <a:schemeClr val="tx1"/>
              </a:solidFill>
            </a:endParaRP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04" y="6093296"/>
            <a:ext cx="1728192" cy="555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89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15212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latin typeface="+mn-lt"/>
              </a:rPr>
              <a:t>SITUAZIONE ECONOMICA </a:t>
            </a:r>
            <a:br>
              <a:rPr lang="it-IT" sz="3600" b="1" dirty="0" smtClean="0">
                <a:latin typeface="+mn-lt"/>
              </a:rPr>
            </a:br>
            <a:r>
              <a:rPr lang="it-IT" sz="3600" b="1" dirty="0" smtClean="0">
                <a:latin typeface="+mn-lt"/>
              </a:rPr>
              <a:t>AL 31/12/2016</a:t>
            </a:r>
            <a:endParaRPr lang="it-IT" sz="3600" b="1" dirty="0">
              <a:latin typeface="+mn-lt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027738"/>
              </p:ext>
            </p:extLst>
          </p:nvPr>
        </p:nvGraphicFramePr>
        <p:xfrm>
          <a:off x="1331640" y="3284984"/>
          <a:ext cx="6565711" cy="1349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823"/>
                <a:gridCol w="3570888"/>
              </a:tblGrid>
              <a:tr h="260159">
                <a:tc>
                  <a:txBody>
                    <a:bodyPr/>
                    <a:lstStyle/>
                    <a:p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CONTO  CORRENTE</a:t>
                      </a:r>
                      <a:endParaRPr lang="it-IT" sz="2400" b="1" dirty="0"/>
                    </a:p>
                  </a:txBody>
                  <a:tcPr/>
                </a:tc>
              </a:tr>
              <a:tr h="891969"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Saldo al 31/12/2016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16.806,99</a:t>
                      </a:r>
                      <a:endParaRPr lang="it-IT" sz="2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69268"/>
            <a:ext cx="1296144" cy="325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89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794560" y="332656"/>
            <a:ext cx="7560840" cy="11381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RENDICONTO ECONOMICO </a:t>
            </a:r>
            <a:br>
              <a:rPr lang="it-IT" sz="3200" b="1" dirty="0" smtClean="0"/>
            </a:br>
            <a:r>
              <a:rPr lang="it-IT" sz="3200" b="1" dirty="0" smtClean="0"/>
              <a:t>ANNO 2017</a:t>
            </a:r>
            <a:endParaRPr lang="it-IT" sz="3200" b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184929"/>
              </p:ext>
            </p:extLst>
          </p:nvPr>
        </p:nvGraphicFramePr>
        <p:xfrm>
          <a:off x="395536" y="2204864"/>
          <a:ext cx="8064896" cy="36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104456"/>
              </a:tblGrid>
              <a:tr h="73088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CONTO  CORRENTE </a:t>
                      </a:r>
                      <a:endParaRPr lang="it-IT" sz="2400" dirty="0"/>
                    </a:p>
                  </a:txBody>
                  <a:tcPr/>
                </a:tc>
              </a:tr>
              <a:tr h="730880"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Saldo al 31/12/2016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16.806,99</a:t>
                      </a:r>
                      <a:endParaRPr lang="it-IT" sz="2000" b="1" dirty="0"/>
                    </a:p>
                  </a:txBody>
                  <a:tcPr/>
                </a:tc>
              </a:tr>
              <a:tr h="730880">
                <a:tc>
                  <a:txBody>
                    <a:bodyPr/>
                    <a:lstStyle/>
                    <a:p>
                      <a:pPr algn="l"/>
                      <a:r>
                        <a:rPr lang="it-IT" b="1" dirty="0" smtClean="0"/>
                        <a:t>Entrate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20.078,22</a:t>
                      </a:r>
                      <a:endParaRPr lang="it-IT" b="1" dirty="0"/>
                    </a:p>
                  </a:txBody>
                  <a:tcPr/>
                </a:tc>
              </a:tr>
              <a:tr h="730880">
                <a:tc>
                  <a:txBody>
                    <a:bodyPr/>
                    <a:lstStyle/>
                    <a:p>
                      <a:pPr algn="l"/>
                      <a:r>
                        <a:rPr lang="it-IT" b="1" dirty="0" smtClean="0"/>
                        <a:t>Uscite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17.535,66</a:t>
                      </a:r>
                    </a:p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0880">
                <a:tc>
                  <a:txBody>
                    <a:bodyPr/>
                    <a:lstStyle/>
                    <a:p>
                      <a:pPr algn="l"/>
                      <a:r>
                        <a:rPr lang="it-IT" b="1" dirty="0" smtClean="0"/>
                        <a:t>Disponibilità al 31/12/2017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19.349,55</a:t>
                      </a:r>
                    </a:p>
                    <a:p>
                      <a:pPr algn="ctr"/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69268"/>
            <a:ext cx="1296144" cy="325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84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+mn-lt"/>
              </a:rPr>
              <a:t>ENTRATE ANNO 201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096876"/>
              </p:ext>
            </p:extLst>
          </p:nvPr>
        </p:nvGraphicFramePr>
        <p:xfrm>
          <a:off x="899592" y="2492896"/>
          <a:ext cx="7704856" cy="331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1656184"/>
              </a:tblGrid>
              <a:tr h="545848"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TIPOLOGIA ENTRATE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IMPORTO</a:t>
                      </a:r>
                      <a:endParaRPr lang="it-IT" sz="2000" b="1" dirty="0"/>
                    </a:p>
                  </a:txBody>
                  <a:tcPr/>
                </a:tc>
              </a:tr>
              <a:tr h="32968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Quote associative (24 associati)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1.200,00</a:t>
                      </a:r>
                      <a:endParaRPr lang="it-IT" sz="2000" b="1" dirty="0"/>
                    </a:p>
                  </a:txBody>
                  <a:tcPr/>
                </a:tc>
              </a:tr>
              <a:tr h="359902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Donazioni da associati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8.300,00</a:t>
                      </a:r>
                      <a:endParaRPr lang="it-IT" sz="2000" b="1" dirty="0"/>
                    </a:p>
                  </a:txBody>
                  <a:tcPr/>
                </a:tc>
              </a:tr>
              <a:tr h="359902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Donazioni da privati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1.250,00</a:t>
                      </a:r>
                      <a:endParaRPr lang="it-IT" sz="2000" b="1" dirty="0"/>
                    </a:p>
                  </a:txBody>
                  <a:tcPr/>
                </a:tc>
              </a:tr>
              <a:tr h="389864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Fondazione CRT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3.000,00</a:t>
                      </a:r>
                      <a:endParaRPr lang="it-IT" sz="20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Contributo Regione Piemonte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2.033,75</a:t>
                      </a:r>
                      <a:endParaRPr lang="it-IT" sz="20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Contributo</a:t>
                      </a:r>
                      <a:r>
                        <a:rPr lang="it-IT" sz="2000" baseline="0" dirty="0" smtClean="0"/>
                        <a:t> Statale-Cinque per mille, anno 2014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4.294,47</a:t>
                      </a:r>
                      <a:endParaRPr lang="it-IT" sz="2000" b="1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Totale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/>
                        <a:t>20.078,22</a:t>
                      </a:r>
                      <a:endParaRPr lang="it-IT" sz="2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69268"/>
            <a:ext cx="1296144" cy="325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08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USCITE ANNO 2017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161432"/>
              </p:ext>
            </p:extLst>
          </p:nvPr>
        </p:nvGraphicFramePr>
        <p:xfrm>
          <a:off x="693912" y="1844824"/>
          <a:ext cx="7992888" cy="394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  <a:gridCol w="1584176"/>
              </a:tblGrid>
              <a:tr h="21602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TIPOLOGIA USCITE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IMPORTO</a:t>
                      </a:r>
                      <a:endParaRPr lang="it-IT" sz="1600" b="1" dirty="0"/>
                    </a:p>
                  </a:txBody>
                  <a:tcPr/>
                </a:tc>
              </a:tr>
              <a:tr h="198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Progetto  «AFRICA E’ IL NOSTRO DOMANI 1»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1.142,00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Progetto</a:t>
                      </a:r>
                      <a:r>
                        <a:rPr lang="it-IT" sz="1600" baseline="0" dirty="0" smtClean="0"/>
                        <a:t>  «ELISA 7. ALFABETIZZAZIONE SANITARIA»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2.483,49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Progetto « SCUOLA MATERNA  ETOILE DE MATIN» – KOUTIALA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1.260,33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Progetto «CENTRO NUTRIZIONALE MERE NATALINE»- KOUTIALA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1.260,33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Progetto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« AFRICA</a:t>
                      </a:r>
                      <a:r>
                        <a:rPr lang="it-IT" sz="1600" baseline="0" dirty="0" smtClean="0"/>
                        <a:t> E’ IL NOSTRO DOMANI 2»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6.779,93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Progetto «ETNOGRAFIA CLINICA»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3.500,00</a:t>
                      </a:r>
                      <a:endParaRPr lang="it-IT" sz="1600" dirty="0"/>
                    </a:p>
                  </a:txBody>
                  <a:tcPr/>
                </a:tc>
              </a:tr>
              <a:tr h="222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Spese Commercialista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642,01</a:t>
                      </a:r>
                      <a:endParaRPr lang="it-IT" sz="1600" dirty="0"/>
                    </a:p>
                  </a:txBody>
                  <a:tcPr/>
                </a:tc>
              </a:tr>
              <a:tr h="175592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Spese bancarie (gestione conto online)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38,40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656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Spese Generali( Assicurazione , iscrizione COP,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429,17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656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TOTALE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17.535,66</a:t>
                      </a:r>
                    </a:p>
                    <a:p>
                      <a:pPr algn="r"/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8" y="6453336"/>
            <a:ext cx="1401176" cy="3414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2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156</Words>
  <Application>Microsoft Office PowerPoint</Application>
  <PresentationFormat>Presentazione su schermo (4:3)</PresentationFormat>
  <Paragraphs>57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ASSEMBLEA SOCI - VOLONTARI</vt:lpstr>
      <vt:lpstr>SITUAZIONE ECONOMICA  AL 31/12/2016</vt:lpstr>
      <vt:lpstr>RENDICONTO ECONOMICO  ANNO 2017</vt:lpstr>
      <vt:lpstr>ENTRATE ANNO 2017</vt:lpstr>
      <vt:lpstr>USCITE ANNO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SOCI - VOLONTARI</dc:title>
  <dc:creator>utente</dc:creator>
  <cp:lastModifiedBy>utente</cp:lastModifiedBy>
  <cp:revision>1</cp:revision>
  <dcterms:created xsi:type="dcterms:W3CDTF">2018-06-07T17:39:23Z</dcterms:created>
  <dcterms:modified xsi:type="dcterms:W3CDTF">2018-06-07T17:43:15Z</dcterms:modified>
</cp:coreProperties>
</file>